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notesMasterIdLst>
    <p:notesMasterId r:id="rId7"/>
  </p:notesMasterIdLst>
  <p:sldIdLst>
    <p:sldId id="261" r:id="rId5"/>
    <p:sldId id="26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82F124-76A6-C4FD-A39F-BD93299FDE0A}" name="Lotte Hjort" initials="LH" userId="S::lho@globeteam.com::bf18310c-73d1-4092-a844-8c90f465757a" providerId="AD"/>
  <p188:author id="{694B8EFE-639D-32E2-2042-C597BCC3B306}" name="Teia Melvej Stennevad" initials="TS" userId="S::tms@globeteam.com::dc62d3bf-a5dd-40db-a6de-1320a3e69f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D1F5"/>
    <a:srgbClr val="C94B17"/>
    <a:srgbClr val="0C4D2F"/>
    <a:srgbClr val="141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4" autoAdjust="0"/>
    <p:restoredTop sz="94660"/>
  </p:normalViewPr>
  <p:slideViewPr>
    <p:cSldViewPr snapToGrid="0">
      <p:cViewPr>
        <p:scale>
          <a:sx n="100" d="100"/>
          <a:sy n="100" d="100"/>
        </p:scale>
        <p:origin x="2118" y="-78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ia Melvej Stennevad" userId="dc62d3bf-a5dd-40db-a6de-1320a3e69fb9" providerId="ADAL" clId="{C6231FD0-D054-45D8-870B-E4073CF2B9ED}"/>
    <pc:docChg chg="modSld">
      <pc:chgData name="Teia Melvej Stennevad" userId="dc62d3bf-a5dd-40db-a6de-1320a3e69fb9" providerId="ADAL" clId="{C6231FD0-D054-45D8-870B-E4073CF2B9ED}" dt="2026-02-18T13:02:56.506" v="30" actId="20577"/>
      <pc:docMkLst>
        <pc:docMk/>
      </pc:docMkLst>
      <pc:sldChg chg="modSp mod">
        <pc:chgData name="Teia Melvej Stennevad" userId="dc62d3bf-a5dd-40db-a6de-1320a3e69fb9" providerId="ADAL" clId="{C6231FD0-D054-45D8-870B-E4073CF2B9ED}" dt="2026-02-18T13:02:56.506" v="30" actId="20577"/>
        <pc:sldMkLst>
          <pc:docMk/>
          <pc:sldMk cId="87348717" sldId="261"/>
        </pc:sldMkLst>
        <pc:spChg chg="mod">
          <ac:chgData name="Teia Melvej Stennevad" userId="dc62d3bf-a5dd-40db-a6de-1320a3e69fb9" providerId="ADAL" clId="{C6231FD0-D054-45D8-870B-E4073CF2B9ED}" dt="2026-02-18T13:02:56.506" v="30" actId="20577"/>
          <ac:spMkLst>
            <pc:docMk/>
            <pc:sldMk cId="87348717" sldId="261"/>
            <ac:spMk id="4" creationId="{E4AE7A2E-CD20-65BD-5751-6DFFECCD1D8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CA831-89FB-437D-8B44-9B8AAA0D7822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7C4C0-64BE-4379-85F2-A4B509BD47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7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1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44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6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7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4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9D17B-69ED-4D82-A6AE-86CAB8DC3EA8}" type="datetimeFigureOut">
              <a:rPr lang="en-GB" smtClean="0"/>
              <a:t>18/02/2026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50825-30B8-47AE-ACFB-666BCBE924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E71B-9227-2019-262D-4C02395E7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154250"/>
          </a:xfrm>
          <a:solidFill>
            <a:srgbClr val="0C4D2F"/>
          </a:solidFill>
          <a:ln>
            <a:solidFill>
              <a:srgbClr val="0C4D2F"/>
            </a:solidFill>
          </a:ln>
        </p:spPr>
        <p:txBody>
          <a:bodyPr/>
          <a:lstStyle/>
          <a:p>
            <a:r>
              <a:rPr lang="da-DK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Brugervejledning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AE7A2E-CD20-65BD-5751-6DFFECCD1D8F}"/>
              </a:ext>
            </a:extLst>
          </p:cNvPr>
          <p:cNvSpPr/>
          <p:nvPr/>
        </p:nvSpPr>
        <p:spPr>
          <a:xfrm>
            <a:off x="471488" y="1828801"/>
            <a:ext cx="5915025" cy="7104992"/>
          </a:xfrm>
          <a:prstGeom prst="rect">
            <a:avLst/>
          </a:prstGeom>
          <a:noFill/>
          <a:ln>
            <a:solidFill>
              <a:srgbClr val="0C4D2F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Hvem er denne guide henvendt til?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Denne guide er udarbejdet til centrale teams, der arbejder med håndtering, koordinering og vurdering af sikkerhedshændelser på tværs af kommunen. Den er målrettet de funktioner, der har ansvar for: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Modtagelse og registrering af hændelser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Stabilisering og indsamling af fakta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Vurdering af væsentlighed, herunder NIS2‑relevans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Forberedelse og gennemførelse af myndighedsunderretninger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Aktivering af procedurer, beredskab og teknisk håndtering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Guiden er derfor relevant for teams inden for bl.a. drift, informationssikkerhed, systemforvaltning, leverandørstyring, kommunikation og ledelsesstøtte.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Formålet er at sikre, at kommunen reagerer hurtigt, struktureret og ensartet, når en hændelse rapporteres internt.</a:t>
            </a:r>
          </a:p>
          <a:p>
            <a:endParaRPr lang="da-DK" sz="1100" b="1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Hvordan kan guiden anvendes?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Guiden fungerer som en mini-guide, der giver et hurtigt overblik over de vigtigste trin i vurderingen af en sikkerhedshændelse. Den er ikke en detaljeret procesbeskrivelse og alle detaljer bør ligger i de tilhørende procedurer, spørgeguide og beredskabsdokumenter.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Guiden kan bruges: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Som hurtig reference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under håndtering af en konkret hændelse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Som støtteværktøj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i koordineringsmøder og situationsbilleder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Som introduktion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for nye medlemmer af hændelsesteamet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Som supplement</a:t>
            </a: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til kommunens hændelseshåndteringsprocedure, NIS2‑vurderingsmodel og beredskabsplaner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Den er designet til at være kort, overskuelig og let at anvende i pressede situationer, hvor tempoet er højt og beslutninger skal træffes hurtigt.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Husk at indsætte kommune‑specifik information</a:t>
            </a: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 at guiden kan bruges operationelt, bør kommunen indsætte: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Link til spørgeguide </a:t>
            </a:r>
            <a:r>
              <a:rPr lang="da-DK" sz="110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 væsentlighedsvurdering</a:t>
            </a:r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Link til beredskabsprocedurer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Lokale roller og ansvar i hændelsesteamet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Eventuelle tidsfrister for intern eskalation</a:t>
            </a:r>
          </a:p>
          <a:p>
            <a:endParaRPr lang="da-DK" sz="11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Dette sikrer, at teamet ved, hvor de skal gå hen for detaljer, og hvordan hændelsen skal håndteres i netop jeres organisation.</a:t>
            </a:r>
          </a:p>
        </p:txBody>
      </p:sp>
    </p:spTree>
    <p:extLst>
      <p:ext uri="{BB962C8B-B14F-4D97-AF65-F5344CB8AC3E}">
        <p14:creationId xmlns:p14="http://schemas.microsoft.com/office/powerpoint/2010/main" val="8734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rrow: Down 34">
            <a:extLst>
              <a:ext uri="{FF2B5EF4-FFF2-40B4-BE49-F238E27FC236}">
                <a16:creationId xmlns:a16="http://schemas.microsoft.com/office/drawing/2014/main" id="{D5A4BCD5-16CC-9E4D-9DD1-B8E59E691939}"/>
              </a:ext>
            </a:extLst>
          </p:cNvPr>
          <p:cNvSpPr/>
          <p:nvPr/>
        </p:nvSpPr>
        <p:spPr>
          <a:xfrm>
            <a:off x="1735858" y="1399360"/>
            <a:ext cx="3412489" cy="8091482"/>
          </a:xfrm>
          <a:prstGeom prst="downArrow">
            <a:avLst/>
          </a:prstGeom>
          <a:solidFill>
            <a:srgbClr val="ABD1F5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5E4919-7D2C-6A16-02C8-DAB382965C51}"/>
              </a:ext>
            </a:extLst>
          </p:cNvPr>
          <p:cNvSpPr txBox="1">
            <a:spLocks/>
          </p:cNvSpPr>
          <p:nvPr/>
        </p:nvSpPr>
        <p:spPr>
          <a:xfrm>
            <a:off x="471487" y="214983"/>
            <a:ext cx="5915025" cy="738764"/>
          </a:xfrm>
          <a:prstGeom prst="rect">
            <a:avLst/>
          </a:prstGeom>
          <a:solidFill>
            <a:srgbClr val="0C4D2F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20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Mini-guide</a:t>
            </a:r>
          </a:p>
          <a:p>
            <a:pPr algn="ctr"/>
            <a:r>
              <a:rPr lang="da-DK" sz="2000" b="1" dirty="0">
                <a:solidFill>
                  <a:schemeClr val="bg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Vurdering af sikkerhedshændelser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69CA33-3756-2C0B-0F20-344A1230AA27}"/>
              </a:ext>
            </a:extLst>
          </p:cNvPr>
          <p:cNvSpPr/>
          <p:nvPr/>
        </p:nvSpPr>
        <p:spPr>
          <a:xfrm>
            <a:off x="2596054" y="1604871"/>
            <a:ext cx="1688353" cy="568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Hændelsen anmeldes til det interne kontaktpunkt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6CBC873-3364-8364-D985-5642996BB799}"/>
              </a:ext>
            </a:extLst>
          </p:cNvPr>
          <p:cNvSpPr/>
          <p:nvPr/>
        </p:nvSpPr>
        <p:spPr>
          <a:xfrm>
            <a:off x="663652" y="4078186"/>
            <a:ext cx="2700000" cy="1447746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Begræns hændelsen – isoler enheder, afbryd adgang, stop </a:t>
            </a:r>
            <a:r>
              <a:rPr lang="da-DK" sz="1000" dirty="0" err="1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dataflow</a:t>
            </a:r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.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Afklar tekniske og organisatoriske fakta.</a:t>
            </a:r>
            <a:endParaRPr lang="da-DK" sz="10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Uddyb omfang og påvirkning.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1E55AD1-B31F-D4B4-0051-1230D2C5C659}"/>
              </a:ext>
            </a:extLst>
          </p:cNvPr>
          <p:cNvSpPr/>
          <p:nvPr/>
        </p:nvSpPr>
        <p:spPr>
          <a:xfrm>
            <a:off x="658646" y="5922287"/>
            <a:ext cx="2700000" cy="11697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Gennemfør vurdering: anvend spørgeguide med NIS2-kriterier.</a:t>
            </a:r>
          </a:p>
          <a:p>
            <a:endParaRPr lang="da-DK" sz="10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Underret hvis relevant - forbered og gennemfør underretning.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8A03FCA-E9D1-3E9A-B823-3CA283700514}"/>
              </a:ext>
            </a:extLst>
          </p:cNvPr>
          <p:cNvSpPr/>
          <p:nvPr/>
        </p:nvSpPr>
        <p:spPr>
          <a:xfrm>
            <a:off x="2150678" y="8009449"/>
            <a:ext cx="2556641" cy="1001313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Aktiver relevante procedurer og processer herunder beredskabsprocedurer.</a:t>
            </a:r>
          </a:p>
          <a:p>
            <a:endParaRPr lang="da-DK" sz="1000" dirty="0">
              <a:solidFill>
                <a:schemeClr val="tx1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Håndter hændelsen.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E01C17-AE32-B37C-5083-5991658FFAEE}"/>
              </a:ext>
            </a:extLst>
          </p:cNvPr>
          <p:cNvSpPr/>
          <p:nvPr/>
        </p:nvSpPr>
        <p:spPr>
          <a:xfrm>
            <a:off x="1581682" y="1734002"/>
            <a:ext cx="863940" cy="31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400" b="1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HVAD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9562922-E0A7-54A9-E569-788C582E958C}"/>
              </a:ext>
            </a:extLst>
          </p:cNvPr>
          <p:cNvSpPr/>
          <p:nvPr/>
        </p:nvSpPr>
        <p:spPr>
          <a:xfrm>
            <a:off x="4390031" y="1734002"/>
            <a:ext cx="863940" cy="31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400" b="1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HVEM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E418E2B-D244-BC7D-AB1E-6898DD158081}"/>
              </a:ext>
            </a:extLst>
          </p:cNvPr>
          <p:cNvSpPr/>
          <p:nvPr/>
        </p:nvSpPr>
        <p:spPr>
          <a:xfrm>
            <a:off x="3525559" y="2173124"/>
            <a:ext cx="2700000" cy="14040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(indsæt rolle/roller)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51146D4-417A-9BC4-359B-6EF8CEFAA8C8}"/>
              </a:ext>
            </a:extLst>
          </p:cNvPr>
          <p:cNvSpPr/>
          <p:nvPr/>
        </p:nvSpPr>
        <p:spPr>
          <a:xfrm>
            <a:off x="663652" y="2180167"/>
            <a:ext cx="2700000" cy="14040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Modtag og registrér hændelsen.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Etablér første situationsbillede: Notér tid, system, påvirkning og hvem der opdagede hændelsen.</a:t>
            </a:r>
          </a:p>
          <a:p>
            <a:endParaRPr lang="da-DK" sz="1000" dirty="0">
              <a:solidFill>
                <a:sysClr val="windowText" lastClr="00000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da-DK" sz="1000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Informér relevante funktioner og etabler koordinering.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8981DCE-74BC-29B5-6326-1C649E813AE7}"/>
              </a:ext>
            </a:extLst>
          </p:cNvPr>
          <p:cNvSpPr/>
          <p:nvPr/>
        </p:nvSpPr>
        <p:spPr>
          <a:xfrm>
            <a:off x="2596054" y="3693547"/>
            <a:ext cx="1688353" cy="330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Stabilisér og indsaml fakta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1C6DF12-9CBF-7BE4-EBF7-BB08AB598742}"/>
              </a:ext>
            </a:extLst>
          </p:cNvPr>
          <p:cNvSpPr/>
          <p:nvPr/>
        </p:nvSpPr>
        <p:spPr>
          <a:xfrm>
            <a:off x="2596054" y="5660311"/>
            <a:ext cx="1688353" cy="262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Vurdér væsentlighed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34E0748-EF41-AA6D-9065-2BDBB95664F7}"/>
              </a:ext>
            </a:extLst>
          </p:cNvPr>
          <p:cNvSpPr/>
          <p:nvPr/>
        </p:nvSpPr>
        <p:spPr>
          <a:xfrm>
            <a:off x="2584821" y="7488342"/>
            <a:ext cx="1688354" cy="423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b="1" dirty="0">
                <a:solidFill>
                  <a:schemeClr val="tx1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Aktivér procedurer og håndter hændelsen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E5E4D9C-E254-3EE4-F4EE-BB33A6B6B292}"/>
              </a:ext>
            </a:extLst>
          </p:cNvPr>
          <p:cNvSpPr/>
          <p:nvPr/>
        </p:nvSpPr>
        <p:spPr>
          <a:xfrm>
            <a:off x="3525559" y="4078186"/>
            <a:ext cx="2700000" cy="1447746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(indsæt rolle/roller)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668608E8-CB52-A49C-4B64-9B7776CB0C45}"/>
              </a:ext>
            </a:extLst>
          </p:cNvPr>
          <p:cNvSpPr/>
          <p:nvPr/>
        </p:nvSpPr>
        <p:spPr>
          <a:xfrm>
            <a:off x="3525558" y="5912747"/>
            <a:ext cx="2694993" cy="117751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00" dirty="0">
                <a:solidFill>
                  <a:sysClr val="windowText" lastClr="0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(indsæt rolle/roller)</a:t>
            </a:r>
          </a:p>
        </p:txBody>
      </p:sp>
    </p:spTree>
    <p:extLst>
      <p:ext uri="{BB962C8B-B14F-4D97-AF65-F5344CB8AC3E}">
        <p14:creationId xmlns:p14="http://schemas.microsoft.com/office/powerpoint/2010/main" val="294043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AgendaStatus xmlns="FEF7CBE6-8AEB-49D4-89DE-FA832C84ED8E" xsi:nil="true"/>
    <CCMCognitiveType xmlns="http://schemas.microsoft.com/sharepoint/v3" xsi:nil="true"/>
    <DocumentDescription xmlns="FEF7CBE6-8AEB-49D4-89DE-FA832C84ED8E" xsi:nil="true"/>
    <AgendaStatusIcon xmlns="FEF7CBE6-8AEB-49D4-89DE-FA832C84ED8E" xsi:nil="true"/>
    <CCMMeetingCaseLink xmlns="FEF7CBE6-8AEB-49D4-89DE-FA832C84ED8E">
      <Url xsi:nil="true"/>
      <Description xsi:nil="true"/>
    </CCMMeetingCaseLink>
    <CCMAgendaItemId xmlns="FEF7CBE6-8AEB-49D4-89DE-FA832C84ED8E" xsi:nil="true"/>
    <CCMDocumentReadIndicator xmlns="http://schemas.microsoft.com/sharepoint/v3" xsi:nil="true"/>
    <CCMMeetingCaseId xmlns="FEF7CBE6-8AEB-49D4-89DE-FA832C84ED8E" xsi:nil="true"/>
    <Sender xmlns="fef7cbe6-8aeb-49d4-89de-fa832c84ed8e" xsi:nil="true"/>
    <Date xmlns="fef7cbe6-8aeb-49d4-89de-fa832c84ed8e" xsi:nil="true"/>
    <CCMAgendaDocumentStatus xmlns="FEF7CBE6-8AEB-49D4-89DE-FA832C84ED8E" xsi:nil="true"/>
    <CCMMeetingCaseOwner xmlns="fef7cbe6-8aeb-49d4-89de-fa832c84ed8e">
      <UserInfo>
        <DisplayName/>
        <AccountId xsi:nil="true"/>
        <AccountType/>
      </UserInfo>
    </CCMMeetingCaseOwner>
    <Classification xmlns="fef7cbe6-8aeb-49d4-89de-fa832c84ed8e" xsi:nil="true"/>
    <Dokumenttype xmlns="FEF7CBE6-8AEB-49D4-89DE-FA832C84ED8E">Notat</Dokumenttype>
    <CCMMeetingCaseInstanceId xmlns="FEF7CBE6-8AEB-49D4-89DE-FA832C84ED8E" xsi:nil="true"/>
    <Recipient xmlns="fef7cbe6-8aeb-49d4-89de-fa832c84ed8e"/>
    <CCMMetadataExtractionStatus xmlns="http://schemas.microsoft.com/sharepoint/v3">CCMPageCount:Idle;CCMCommentCount:Idle</CCMMetadataExtractionStatus>
    <LocalAttachment xmlns="http://schemas.microsoft.com/sharepoint/v3">false</LocalAttachment>
    <Finalized xmlns="http://schemas.microsoft.com/sharepoint/v3">false</Finalized>
    <CCMPageCount xmlns="http://schemas.microsoft.com/sharepoint/v3">2</CCMPageCount>
    <DocID xmlns="http://schemas.microsoft.com/sharepoint/v3">3683043</DocID>
    <MailHasAttachments xmlns="http://schemas.microsoft.com/sharepoint/v3">false</MailHasAttachments>
    <CCMCommentCount xmlns="http://schemas.microsoft.com/sharepoint/v3">0</CCMCommentCount>
    <CCMTemplateVersion xmlns="http://schemas.microsoft.com/sharepoint/v3" xsi:nil="true"/>
    <CCMTemplateID xmlns="http://schemas.microsoft.com/sharepoint/v3">0</CCMTemplateID>
    <CaseID xmlns="http://schemas.microsoft.com/sharepoint/v3">SAG-2025-02579</CaseID>
    <RegistrationDate xmlns="http://schemas.microsoft.com/sharepoint/v3" xsi:nil="true"/>
    <CaseRecordNumber xmlns="http://schemas.microsoft.com/sharepoint/v3">0</CaseRecordNumber>
    <CCMOriginalDocID xmlns="http://schemas.microsoft.com/sharepoint/v3">0</CCMOriginalDocID>
    <CCMPreviewAnnotationsTasks xmlns="http://schemas.microsoft.com/sharepoint/v3" xsi:nil="true"/>
    <CCMTemplateName xmlns="http://schemas.microsoft.com/sharepoint/v3" xsi:nil="true"/>
    <Related xmlns="http://schemas.microsoft.com/sharepoint/v3">false</Related>
    <CCMVisualId xmlns="http://schemas.microsoft.com/sharepoint/v3">SAG-2025-02579</CCMVisualId>
    <CCMSystemID xmlns="http://schemas.microsoft.com/sharepoint/v3">ca7dc1c5-fc98-48bd-8345-b1ffede9fa82</CCMSystemID>
    <WasEncrypted xmlns="http://schemas.microsoft.com/sharepoint/v3">false</WasEncrypted>
    <WasSigned xmlns="http://schemas.microsoft.com/sharepoint/v3">false</WasSigned>
    <CCMOnlineStatu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650F499CACEE7F46957461059CC529EC" ma:contentTypeVersion="5" ma:contentTypeDescription="GetOrganized dokument" ma:contentTypeScope="" ma:versionID="7d781fa9038ad7b400ca0d8f571c7df0">
  <xsd:schema xmlns:xsd="http://www.w3.org/2001/XMLSchema" xmlns:xs="http://www.w3.org/2001/XMLSchema" xmlns:p="http://schemas.microsoft.com/office/2006/metadata/properties" xmlns:ns1="http://schemas.microsoft.com/sharepoint/v3" xmlns:ns2="FEF7CBE6-8AEB-49D4-89DE-FA832C84ED8E" xmlns:ns3="fef7cbe6-8aeb-49d4-89de-fa832c84ed8e" targetNamespace="http://schemas.microsoft.com/office/2006/metadata/properties" ma:root="true" ma:fieldsID="98df5c40b4116c6e5c5c09fc15cce088" ns1:_="" ns2:_="" ns3:_="">
    <xsd:import namespace="http://schemas.microsoft.com/sharepoint/v3"/>
    <xsd:import namespace="FEF7CBE6-8AEB-49D4-89DE-FA832C84ED8E"/>
    <xsd:import namespace="fef7cbe6-8aeb-49d4-89de-fa832c84ed8e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  <xsd:element ref="ns1:CCMDocumentReadIndicator" minOccurs="0"/>
                <xsd:element ref="ns3:Classification" minOccurs="0"/>
                <xsd:element ref="ns3:Recipient" minOccurs="0"/>
                <xsd:element ref="ns3:Sender" minOccurs="0"/>
                <xsd:element ref="ns3:Date" minOccurs="0"/>
                <xsd:element ref="ns3:CCMMeetingCase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  <xsd:element name="CCMDocumentReadIndicator" ma:index="43" nillable="true" ma:displayName="Indikator for læst dokument" ma:internalName="CCMDocumentReadIndicato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Classification" ma:index="44" nillable="true" ma:displayName="Klassifikation" ma:format="Dropdown" ma:internalName="Classification">
      <xsd:simpleType>
        <xsd:restriction base="dms:Choice">
          <xsd:enumeration value="Åben"/>
          <xsd:enumeration value="Lukket"/>
        </xsd:restriction>
      </xsd:simpleType>
    </xsd:element>
    <xsd:element name="Recipient" ma:index="45" nillable="true" ma:displayName="Modtager" ma:list="{dacc4360-2e09-4c4f-97aa-aad81c8c00d0}" ma:internalName="Recipient" ma:showField="Emai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nder" ma:index="46" nillable="true" ma:displayName="Afsender" ma:list="{dacc4360-2e09-4c4f-97aa-aad81c8c00d0}" ma:internalName="Sender" ma:showField="Email">
      <xsd:simpleType>
        <xsd:restriction base="dms:Lookup"/>
      </xsd:simpleType>
    </xsd:element>
    <xsd:element name="Date" ma:index="47" nillable="true" ma:displayName="Modtaget dato" ma:format="DateTime" ma:internalName="Date">
      <xsd:simpleType>
        <xsd:restriction base="dms:DateTime"/>
      </xsd:simpleType>
    </xsd:element>
    <xsd:element name="CCMMeetingCaseOwner" ma:index="48" nillable="true" ma:displayName="Dagsordensredaktør" ma:SharePointGroup="0" ma:internalName="CCMMeetingCase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A4D7A1-28C7-4585-B714-AEE352107700}">
  <ds:schemaRefs>
    <ds:schemaRef ds:uri="http://purl.org/dc/dcmitype/"/>
    <ds:schemaRef ds:uri="http://purl.org/dc/elements/1.1/"/>
    <ds:schemaRef ds:uri="http://purl.org/dc/terms/"/>
    <ds:schemaRef ds:uri="e2fb5d76-40b7-4b63-9452-9023d4524f40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4CB9835-F22E-43BC-BF63-AD757B330C7B}"/>
</file>

<file path=customXml/itemProps3.xml><?xml version="1.0" encoding="utf-8"?>
<ds:datastoreItem xmlns:ds="http://schemas.openxmlformats.org/officeDocument/2006/customXml" ds:itemID="{EE0EF130-2312-40F9-A91E-2BA7E0BC0D6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425949-cceb-4bd3-9014-e18ddf8647b1}" enabled="1" method="Standard" siteId="{ec8d8edf-0476-40ca-88fd-f40ff0a1e6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7552</TotalTime>
  <Words>409</Words>
  <Application>Microsoft Office PowerPoint</Application>
  <PresentationFormat>A4 Paper (210x297 mm)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Sans Serif Collection</vt:lpstr>
      <vt:lpstr>Office Theme</vt:lpstr>
      <vt:lpstr>Brugervejledning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Pixibog_internt team for håndtering</dc:title>
  <dc:creator>Teia Melvej Stennevad</dc:creator>
  <cp:lastModifiedBy>Teia Melvej Stennevad</cp:lastModifiedBy>
  <cp:revision>32</cp:revision>
  <dcterms:created xsi:type="dcterms:W3CDTF">2025-10-06T08:16:28Z</dcterms:created>
  <dcterms:modified xsi:type="dcterms:W3CDTF">2026-02-18T13:03:03Z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0x010100AC085CFC53BC46CEA2EADE194AD9D48200650F499CACEE7F46957461059CC529EC</vt:lpwstr>
  </property>
  <property fmtid="{D5CDD505-2E9C-101B-9397-08002B2CF9AE}" pid="3" name="CCMPostListPublishStatus">
    <vt:lpwstr>Afventer godkendelse</vt:lpwstr>
  </property>
  <property fmtid="{D5CDD505-2E9C-101B-9397-08002B2CF9AE}" pid="4" name="CCMOneDriveID">
    <vt:lpwstr/>
  </property>
  <property fmtid="{D5CDD505-2E9C-101B-9397-08002B2CF9AE}" pid="5" name="CCMMustBeOnPostList">
    <vt:bool>true</vt:bool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TemplateUrl">
    <vt:lpwstr/>
  </property>
  <property fmtid="{D5CDD505-2E9C-101B-9397-08002B2CF9AE}" pid="9" name="CCMIsSharedOnOneDrive">
    <vt:bool>false</vt:bool>
  </property>
</Properties>
</file>