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3" r:id="rId5"/>
    <p:sldId id="278" r:id="rId6"/>
    <p:sldId id="265" r:id="rId7"/>
    <p:sldId id="282" r:id="rId8"/>
    <p:sldId id="279" r:id="rId9"/>
    <p:sldId id="266" r:id="rId10"/>
    <p:sldId id="281" r:id="rId11"/>
  </p:sldIdLst>
  <p:sldSz cx="12192000" cy="6858000"/>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tte Laursen" initials="AL" lastIdx="1" clrIdx="0">
    <p:extLst>
      <p:ext uri="{19B8F6BF-5375-455C-9EA6-DF929625EA0E}">
        <p15:presenceInfo xmlns:p15="http://schemas.microsoft.com/office/powerpoint/2012/main" userId="S::ALAU@kl.dk::e5dcd2d0-78e0-4cfe-920f-ff21881120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B7A"/>
    <a:srgbClr val="F8F1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yst layout 2 - Markerin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71" autoAdjust="0"/>
    <p:restoredTop sz="82844" autoAdjust="0"/>
  </p:normalViewPr>
  <p:slideViewPr>
    <p:cSldViewPr snapToGrid="0" showGuides="1">
      <p:cViewPr varScale="1">
        <p:scale>
          <a:sx n="94" d="100"/>
          <a:sy n="94" d="100"/>
        </p:scale>
        <p:origin x="1716" y="42"/>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CD72A38B-F9FA-4036-A084-652409E98F08}" type="datetimeFigureOut">
              <a:rPr lang="en-GB" smtClean="0"/>
              <a:t>10/12/2021</a:t>
            </a:fld>
            <a:endParaRPr lang="en-GB"/>
          </a:p>
        </p:txBody>
      </p:sp>
      <p:sp>
        <p:nvSpPr>
          <p:cNvPr id="4" name="Slide Image Placeholder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49436F85-577F-4A92-A47F-D540A2BCC821}" type="slidenum">
              <a:rPr lang="en-GB" smtClean="0"/>
              <a:t>‹nr.›</a:t>
            </a:fld>
            <a:endParaRPr lang="en-GB"/>
          </a:p>
        </p:txBody>
      </p:sp>
    </p:spTree>
    <p:extLst>
      <p:ext uri="{BB962C8B-B14F-4D97-AF65-F5344CB8AC3E}">
        <p14:creationId xmlns:p14="http://schemas.microsoft.com/office/powerpoint/2010/main" val="337809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a:p>
        </p:txBody>
      </p:sp>
      <p:sp>
        <p:nvSpPr>
          <p:cNvPr id="4" name="Pladsholder til slidenummer 3"/>
          <p:cNvSpPr>
            <a:spLocks noGrp="1"/>
          </p:cNvSpPr>
          <p:nvPr>
            <p:ph type="sldNum" sz="quarter" idx="5"/>
          </p:nvPr>
        </p:nvSpPr>
        <p:spPr/>
        <p:txBody>
          <a:bodyPr/>
          <a:lstStyle/>
          <a:p>
            <a:fld id="{33C331E1-0653-4A51-985A-4AA30F30F28F}" type="slidenum">
              <a:rPr lang="da-DK" smtClean="0"/>
              <a:t>1</a:t>
            </a:fld>
            <a:endParaRPr lang="da-DK"/>
          </a:p>
        </p:txBody>
      </p:sp>
    </p:spTree>
    <p:extLst>
      <p:ext uri="{BB962C8B-B14F-4D97-AF65-F5344CB8AC3E}">
        <p14:creationId xmlns:p14="http://schemas.microsoft.com/office/powerpoint/2010/main" val="4174694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49436F85-577F-4A92-A47F-D540A2BCC821}" type="slidenum">
              <a:rPr lang="en-GB" smtClean="0"/>
              <a:t>2</a:t>
            </a:fld>
            <a:endParaRPr lang="en-GB"/>
          </a:p>
        </p:txBody>
      </p:sp>
    </p:spTree>
    <p:extLst>
      <p:ext uri="{BB962C8B-B14F-4D97-AF65-F5344CB8AC3E}">
        <p14:creationId xmlns:p14="http://schemas.microsoft.com/office/powerpoint/2010/main" val="3369571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33C331E1-0653-4A51-985A-4AA30F30F28F}" type="slidenum">
              <a:rPr lang="da-DK" smtClean="0"/>
              <a:t>3</a:t>
            </a:fld>
            <a:endParaRPr lang="da-DK"/>
          </a:p>
        </p:txBody>
      </p:sp>
    </p:spTree>
    <p:extLst>
      <p:ext uri="{BB962C8B-B14F-4D97-AF65-F5344CB8AC3E}">
        <p14:creationId xmlns:p14="http://schemas.microsoft.com/office/powerpoint/2010/main" val="1897665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33C331E1-0653-4A51-985A-4AA30F30F28F}" type="slidenum">
              <a:rPr lang="da-DK" smtClean="0"/>
              <a:t>4</a:t>
            </a:fld>
            <a:endParaRPr lang="da-DK"/>
          </a:p>
        </p:txBody>
      </p:sp>
    </p:spTree>
    <p:extLst>
      <p:ext uri="{BB962C8B-B14F-4D97-AF65-F5344CB8AC3E}">
        <p14:creationId xmlns:p14="http://schemas.microsoft.com/office/powerpoint/2010/main" val="779063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33C331E1-0653-4A51-985A-4AA30F30F28F}" type="slidenum">
              <a:rPr lang="da-DK" smtClean="0"/>
              <a:t>5</a:t>
            </a:fld>
            <a:endParaRPr lang="da-DK"/>
          </a:p>
        </p:txBody>
      </p:sp>
    </p:spTree>
    <p:extLst>
      <p:ext uri="{BB962C8B-B14F-4D97-AF65-F5344CB8AC3E}">
        <p14:creationId xmlns:p14="http://schemas.microsoft.com/office/powerpoint/2010/main" val="3024524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a-DK" dirty="0"/>
          </a:p>
        </p:txBody>
      </p:sp>
      <p:sp>
        <p:nvSpPr>
          <p:cNvPr id="4" name="Pladsholder til slidenummer 3"/>
          <p:cNvSpPr>
            <a:spLocks noGrp="1"/>
          </p:cNvSpPr>
          <p:nvPr>
            <p:ph type="sldNum" sz="quarter" idx="5"/>
          </p:nvPr>
        </p:nvSpPr>
        <p:spPr/>
        <p:txBody>
          <a:bodyPr/>
          <a:lstStyle/>
          <a:p>
            <a:fld id="{33C331E1-0653-4A51-985A-4AA30F30F28F}" type="slidenum">
              <a:rPr lang="da-DK" smtClean="0"/>
              <a:t>7</a:t>
            </a:fld>
            <a:endParaRPr lang="da-DK"/>
          </a:p>
        </p:txBody>
      </p:sp>
    </p:spTree>
    <p:extLst>
      <p:ext uri="{BB962C8B-B14F-4D97-AF65-F5344CB8AC3E}">
        <p14:creationId xmlns:p14="http://schemas.microsoft.com/office/powerpoint/2010/main" val="32565918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0.jpg"/><Relationship Id="rId1" Type="http://schemas.openxmlformats.org/officeDocument/2006/relationships/slideMaster" Target="../slideMasters/slideMaster1.xml"/><Relationship Id="rId6" Type="http://schemas.openxmlformats.org/officeDocument/2006/relationships/image" Target="../media/image21.jpg"/><Relationship Id="rId5" Type="http://schemas.openxmlformats.org/officeDocument/2006/relationships/image" Target="../media/image3.emf"/><Relationship Id="rId4" Type="http://schemas.openxmlformats.org/officeDocument/2006/relationships/image" Target="../media/image11.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2.jpg"/><Relationship Id="rId1" Type="http://schemas.openxmlformats.org/officeDocument/2006/relationships/slideMaster" Target="../slideMasters/slideMaster1.xml"/><Relationship Id="rId5" Type="http://schemas.openxmlformats.org/officeDocument/2006/relationships/image" Target="../media/image23.jpg"/><Relationship Id="rId4" Type="http://schemas.openxmlformats.org/officeDocument/2006/relationships/image" Target="../media/image11.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25.jpg"/><Relationship Id="rId5" Type="http://schemas.openxmlformats.org/officeDocument/2006/relationships/image" Target="../media/image24.jpg"/><Relationship Id="rId4" Type="http://schemas.openxmlformats.org/officeDocument/2006/relationships/image" Target="../media/image3.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6.jp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27.jp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3.emf"/><Relationship Id="rId5" Type="http://schemas.openxmlformats.org/officeDocument/2006/relationships/image" Target="../media/image7.png"/><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8.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27.jpg"/><Relationship Id="rId4" Type="http://schemas.openxmlformats.org/officeDocument/2006/relationships/image" Target="../media/image3.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8.jp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Master" Target="../slideMasters/slideMaster1.xml"/><Relationship Id="rId5" Type="http://schemas.openxmlformats.org/officeDocument/2006/relationships/image" Target="../media/image3.emf"/><Relationship Id="rId4" Type="http://schemas.openxmlformats.org/officeDocument/2006/relationships/image" Target="../media/image11.pn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4.jpg"/><Relationship Id="rId1" Type="http://schemas.openxmlformats.org/officeDocument/2006/relationships/slideMaster" Target="../slideMasters/slideMaster1.xml"/><Relationship Id="rId4" Type="http://schemas.openxmlformats.org/officeDocument/2006/relationships/image" Target="../media/image15.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pic>
        <p:nvPicPr>
          <p:cNvPr id="16" name="Billed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21" cy="1485900"/>
          </a:xfrm>
          <a:prstGeom prst="rect">
            <a:avLst/>
          </a:prstGeom>
          <a:ln w="3175">
            <a:solidFill>
              <a:schemeClr val="accent5"/>
            </a:solidFill>
          </a:ln>
        </p:spPr>
      </p:pic>
      <p:sp>
        <p:nvSpPr>
          <p:cNvPr id="7" name="Pladsholder til dato 6"/>
          <p:cNvSpPr>
            <a:spLocks noGrp="1"/>
          </p:cNvSpPr>
          <p:nvPr>
            <p:ph type="dt" sz="half" idx="10"/>
          </p:nvPr>
        </p:nvSpPr>
        <p:spPr/>
        <p:txBody>
          <a:bodyPr/>
          <a:lstStyle/>
          <a:p>
            <a:r>
              <a:rPr lang="da-DK" dirty="0"/>
              <a:t>Indsæt titel</a:t>
            </a:r>
            <a:endParaRPr lang="en-GB" dirty="0"/>
          </a:p>
        </p:txBody>
      </p:sp>
      <p:sp>
        <p:nvSpPr>
          <p:cNvPr id="12" name="Pladsholder til sidefod 11"/>
          <p:cNvSpPr>
            <a:spLocks noGrp="1"/>
          </p:cNvSpPr>
          <p:nvPr>
            <p:ph type="ftr" sz="quarter" idx="11"/>
          </p:nvPr>
        </p:nvSpPr>
        <p:spPr/>
        <p:txBody>
          <a:bodyPr/>
          <a:lstStyle>
            <a:lvl1pPr>
              <a:defRPr sz="1000"/>
            </a:lvl1pPr>
          </a:lstStyle>
          <a:p>
            <a:r>
              <a:rPr lang="da-DK"/>
              <a:t>Indsæt emne</a:t>
            </a:r>
            <a:endParaRPr lang="en-GB" dirty="0"/>
          </a:p>
        </p:txBody>
      </p:sp>
      <p:sp>
        <p:nvSpPr>
          <p:cNvPr id="8" name="Title 1"/>
          <p:cNvSpPr>
            <a:spLocks noGrp="1"/>
          </p:cNvSpPr>
          <p:nvPr>
            <p:ph type="ctrTitle" hasCustomPrompt="1"/>
          </p:nvPr>
        </p:nvSpPr>
        <p:spPr>
          <a:xfrm>
            <a:off x="1908174" y="2973600"/>
            <a:ext cx="9123364" cy="1411200"/>
          </a:xfrm>
        </p:spPr>
        <p:txBody>
          <a:bodyPr anchor="b"/>
          <a:lstStyle>
            <a:lvl1pPr algn="l">
              <a:lnSpc>
                <a:spcPct val="80000"/>
              </a:lnSpc>
              <a:defRPr sz="5000" b="0" cap="all" spc="-100" baseline="0">
                <a:latin typeface="Arial Black" panose="020B0A04020102020204" pitchFamily="34" charset="0"/>
              </a:defRPr>
            </a:lvl1pPr>
          </a:lstStyle>
          <a:p>
            <a:r>
              <a:rPr lang="da-DK" noProof="0" dirty="0"/>
              <a:t>Overskrift I to linjer</a:t>
            </a:r>
          </a:p>
        </p:txBody>
      </p:sp>
      <p:sp>
        <p:nvSpPr>
          <p:cNvPr id="3" name="Subtitle 2"/>
          <p:cNvSpPr>
            <a:spLocks noGrp="1"/>
          </p:cNvSpPr>
          <p:nvPr>
            <p:ph type="subTitle" idx="1" hasCustomPrompt="1"/>
          </p:nvPr>
        </p:nvSpPr>
        <p:spPr>
          <a:xfrm>
            <a:off x="1908174" y="4383656"/>
            <a:ext cx="9123363" cy="648000"/>
          </a:xfrm>
        </p:spPr>
        <p:txBody>
          <a:bodyPr/>
          <a:lstStyle>
            <a:lvl1pPr marL="0" indent="0" algn="l">
              <a:buNone/>
              <a:defRPr sz="1600" b="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a:t>Klik, og tilføj sted og dato</a:t>
            </a:r>
          </a:p>
        </p:txBody>
      </p:sp>
      <p:sp>
        <p:nvSpPr>
          <p:cNvPr id="13" name="Pladsholder til slidenummer 12" hidden="1"/>
          <p:cNvSpPr>
            <a:spLocks noGrp="1"/>
          </p:cNvSpPr>
          <p:nvPr>
            <p:ph type="sldNum" sz="quarter" idx="12"/>
          </p:nvPr>
        </p:nvSpPr>
        <p:spPr>
          <a:xfrm>
            <a:off x="10465806" y="7139090"/>
            <a:ext cx="541920" cy="438620"/>
          </a:xfrm>
        </p:spPr>
        <p:txBody>
          <a:bodyPr/>
          <a:lstStyle>
            <a:lvl1pPr>
              <a:defRPr sz="100"/>
            </a:lvl1pPr>
          </a:lstStyle>
          <a:p>
            <a:fld id="{45D37B1E-C366-494F-A587-962AD9AABC83}" type="slidenum">
              <a:rPr lang="en-GB" smtClean="0"/>
              <a:pPr/>
              <a:t>‹nr.›</a:t>
            </a:fld>
            <a:endParaRPr lang="en-GB" dirty="0"/>
          </a:p>
        </p:txBody>
      </p:sp>
      <p:sp>
        <p:nvSpPr>
          <p:cNvPr id="10"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Titeldias</a:t>
            </a:r>
          </a:p>
          <a:p>
            <a:pPr algn="r" eaLnBrk="1" hangingPunct="1">
              <a:spcAft>
                <a:spcPts val="300"/>
              </a:spcAft>
              <a:defRPr/>
            </a:pPr>
            <a:r>
              <a:rPr lang="da-DK" sz="1000" b="1" noProof="1">
                <a:solidFill>
                  <a:schemeClr val="tx1">
                    <a:lumMod val="75000"/>
                    <a:lumOff val="25000"/>
                  </a:schemeClr>
                </a:solidFill>
              </a:rPr>
              <a:t>Indsæt TITEL og EMNE</a:t>
            </a:r>
          </a:p>
          <a:p>
            <a:pPr algn="r" eaLnBrk="1" hangingPunct="1">
              <a:spcAft>
                <a:spcPts val="240"/>
              </a:spcAft>
              <a:defRPr/>
            </a:pPr>
            <a:r>
              <a:rPr lang="da-DK" altLang="da-DK" sz="1000" b="1" noProof="1">
                <a:solidFill>
                  <a:schemeClr val="tx1">
                    <a:lumMod val="75000"/>
                    <a:lumOff val="25000"/>
                  </a:schemeClr>
                </a:solidFill>
              </a:rPr>
              <a:t>1. </a:t>
            </a:r>
            <a:r>
              <a:rPr lang="da-DK" altLang="da-DK" sz="1000" b="0" noProof="1">
                <a:solidFill>
                  <a:schemeClr val="tx1">
                    <a:lumMod val="75000"/>
                    <a:lumOff val="25000"/>
                  </a:schemeClr>
                </a:solidFill>
              </a:rPr>
              <a:t>Klik</a:t>
            </a:r>
            <a:r>
              <a:rPr lang="da-DK" altLang="da-DK" sz="1000" b="0" baseline="0" noProof="1">
                <a:solidFill>
                  <a:schemeClr val="tx1">
                    <a:lumMod val="75000"/>
                    <a:lumOff val="25000"/>
                  </a:schemeClr>
                </a:solidFill>
              </a:rPr>
              <a:t> på</a:t>
            </a:r>
            <a:r>
              <a:rPr lang="da-DK" altLang="da-DK" sz="1000" noProof="1">
                <a:solidFill>
                  <a:schemeClr val="tx1">
                    <a:lumMod val="75000"/>
                    <a:lumOff val="25000"/>
                  </a:schemeClr>
                </a:solidFill>
              </a:rPr>
              <a:t> fanen </a:t>
            </a:r>
            <a:r>
              <a:rPr lang="da-DK" altLang="da-DK" sz="1000" b="1" noProof="1">
                <a:solidFill>
                  <a:schemeClr val="tx1">
                    <a:lumMod val="75000"/>
                    <a:lumOff val="25000"/>
                  </a:schemeClr>
                </a:solidFill>
              </a:rPr>
              <a:t>INDSÆT </a:t>
            </a:r>
            <a:r>
              <a:rPr lang="da-DK" altLang="da-DK" sz="1000" noProof="1">
                <a:solidFill>
                  <a:schemeClr val="tx1">
                    <a:lumMod val="75000"/>
                    <a:lumOff val="25000"/>
                  </a:schemeClr>
                </a:solidFill>
              </a:rPr>
              <a:t>i topmenuen </a:t>
            </a:r>
          </a:p>
          <a:p>
            <a:pPr algn="r" eaLnBrk="1" hangingPunct="1">
              <a:spcAft>
                <a:spcPts val="240"/>
              </a:spcAft>
              <a:defRPr/>
            </a:pPr>
            <a:r>
              <a:rPr lang="da-DK" altLang="da-DK" sz="1000" b="1" noProof="1">
                <a:solidFill>
                  <a:schemeClr val="tx1">
                    <a:lumMod val="75000"/>
                    <a:lumOff val="25000"/>
                  </a:schemeClr>
                </a:solidFill>
              </a:rPr>
              <a:t>2.</a:t>
            </a:r>
            <a:r>
              <a:rPr lang="da-DK" altLang="da-DK" sz="1000" noProof="1">
                <a:solidFill>
                  <a:schemeClr val="tx1">
                    <a:lumMod val="75000"/>
                    <a:lumOff val="25000"/>
                  </a:schemeClr>
                </a:solidFill>
              </a:rPr>
              <a:t> Klik på </a:t>
            </a:r>
            <a:r>
              <a:rPr lang="da-DK" altLang="da-DK" sz="1000" b="1" noProof="1">
                <a:solidFill>
                  <a:schemeClr val="tx1">
                    <a:lumMod val="75000"/>
                    <a:lumOff val="25000"/>
                  </a:schemeClr>
                </a:solidFill>
              </a:rPr>
              <a:t>Sidehoved og Sidefod</a:t>
            </a:r>
            <a:endParaRPr lang="da-DK" altLang="da-DK" sz="100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3.</a:t>
            </a:r>
            <a:r>
              <a:rPr lang="da-DK" sz="1000" noProof="1">
                <a:solidFill>
                  <a:schemeClr val="tx1">
                    <a:lumMod val="75000"/>
                    <a:lumOff val="25000"/>
                  </a:schemeClr>
                </a:solidFill>
              </a:rPr>
              <a:t> Dobbeltklik i feltet</a:t>
            </a:r>
            <a:r>
              <a:rPr lang="da-DK" sz="1000" baseline="0" noProof="1">
                <a:solidFill>
                  <a:schemeClr val="tx1">
                    <a:lumMod val="75000"/>
                    <a:lumOff val="25000"/>
                  </a:schemeClr>
                </a:solidFill>
              </a:rPr>
              <a:t> med</a:t>
            </a:r>
            <a:r>
              <a:rPr lang="da-DK" sz="1000" noProof="1">
                <a:solidFill>
                  <a:schemeClr val="tx1">
                    <a:lumMod val="75000"/>
                    <a:lumOff val="25000"/>
                  </a:schemeClr>
                </a:solidFill>
              </a:rPr>
              <a:t> </a:t>
            </a:r>
            <a:r>
              <a:rPr lang="da-DK" sz="1000" b="1" noProof="1">
                <a:solidFill>
                  <a:schemeClr val="tx1">
                    <a:lumMod val="75000"/>
                    <a:lumOff val="25000"/>
                  </a:schemeClr>
                </a:solidFill>
              </a:rPr>
              <a:t>INDSÆT TITEL </a:t>
            </a:r>
            <a:r>
              <a:rPr lang="da-DK" sz="1000" b="0" noProof="1">
                <a:solidFill>
                  <a:schemeClr val="tx1">
                    <a:lumMod val="75000"/>
                    <a:lumOff val="25000"/>
                  </a:schemeClr>
                </a:solidFill>
              </a:rPr>
              <a:t>og indsæt din </a:t>
            </a:r>
            <a:r>
              <a:rPr lang="da-DK" sz="1000" noProof="1">
                <a:solidFill>
                  <a:schemeClr val="tx1">
                    <a:lumMod val="75000"/>
                    <a:lumOff val="25000"/>
                  </a:schemeClr>
                </a:solidFill>
              </a:rPr>
              <a:t>TITEL-tekst</a:t>
            </a:r>
            <a:endParaRPr lang="da-DK" sz="1000" b="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4. </a:t>
            </a:r>
            <a:r>
              <a:rPr lang="da-DK" sz="1000" b="0" noProof="1">
                <a:solidFill>
                  <a:schemeClr val="tx1">
                    <a:lumMod val="75000"/>
                    <a:lumOff val="25000"/>
                  </a:schemeClr>
                </a:solidFill>
              </a:rPr>
              <a:t>Dobbeltklik i feltet med </a:t>
            </a:r>
            <a:r>
              <a:rPr lang="da-DK" sz="1000" b="1" baseline="0" noProof="1">
                <a:solidFill>
                  <a:schemeClr val="tx1">
                    <a:lumMod val="75000"/>
                    <a:lumOff val="25000"/>
                  </a:schemeClr>
                </a:solidFill>
              </a:rPr>
              <a:t>INDSÆT EMNE</a:t>
            </a:r>
            <a:r>
              <a:rPr lang="da-DK" sz="1000" baseline="0" noProof="1">
                <a:solidFill>
                  <a:schemeClr val="tx1">
                    <a:lumMod val="75000"/>
                    <a:lumOff val="25000"/>
                  </a:schemeClr>
                </a:solidFill>
              </a:rPr>
              <a:t> og indsæt din EMNE-tekst</a:t>
            </a:r>
            <a:endParaRPr lang="da-DK" sz="1000" b="1"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5. </a:t>
            </a:r>
            <a:r>
              <a:rPr lang="da-DK" sz="1000" noProof="1">
                <a:solidFill>
                  <a:schemeClr val="tx1">
                    <a:lumMod val="75000"/>
                    <a:lumOff val="25000"/>
                  </a:schemeClr>
                </a:solidFill>
              </a:rPr>
              <a:t>Vælg </a:t>
            </a:r>
            <a:r>
              <a:rPr lang="da-DK" sz="1000" b="1" noProof="1">
                <a:solidFill>
                  <a:schemeClr val="tx1">
                    <a:lumMod val="75000"/>
                    <a:lumOff val="25000"/>
                  </a:schemeClr>
                </a:solidFill>
              </a:rPr>
              <a:t>Anvend på alle</a:t>
            </a:r>
          </a:p>
        </p:txBody>
      </p:sp>
      <p:sp>
        <p:nvSpPr>
          <p:cNvPr id="17"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91521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ekst eller grafik">
    <p:spTree>
      <p:nvGrpSpPr>
        <p:cNvPr id="1" name=""/>
        <p:cNvGrpSpPr/>
        <p:nvPr/>
      </p:nvGrpSpPr>
      <p:grpSpPr>
        <a:xfrm>
          <a:off x="0" y="0"/>
          <a:ext cx="0" cy="0"/>
          <a:chOff x="0" y="0"/>
          <a:chExt cx="0" cy="0"/>
        </a:xfrm>
      </p:grpSpPr>
      <p:pic>
        <p:nvPicPr>
          <p:cNvPr id="24" name="Billed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8"/>
            <a:ext cx="2642920" cy="1485900"/>
          </a:xfrm>
          <a:prstGeom prst="rect">
            <a:avLst/>
          </a:prstGeom>
          <a:ln w="3175">
            <a:solidFill>
              <a:schemeClr val="accent5"/>
            </a:solidFill>
          </a:ln>
        </p:spPr>
      </p:pic>
      <p:pic>
        <p:nvPicPr>
          <p:cNvPr id="11" name="Billed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5323" y="0"/>
            <a:ext cx="2642920" cy="1485900"/>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r>
              <a:rPr lang="da-DK" dirty="0"/>
              <a:t>Indsæt titel</a:t>
            </a:r>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da-DK"/>
              <a:t>Indsæt emne</a:t>
            </a:r>
            <a:endParaRPr lang="en-GB" dirty="0"/>
          </a:p>
        </p:txBody>
      </p:sp>
      <p:sp>
        <p:nvSpPr>
          <p:cNvPr id="2" name="Title 1"/>
          <p:cNvSpPr>
            <a:spLocks noGrp="1"/>
          </p:cNvSpPr>
          <p:nvPr>
            <p:ph type="title" hasCustomPrompt="1"/>
          </p:nvPr>
        </p:nvSpPr>
        <p:spPr/>
        <p:txBody>
          <a:bodyPr/>
          <a:lstStyle>
            <a:lvl1pPr>
              <a:defRPr/>
            </a:lvl1pPr>
          </a:lstStyle>
          <a:p>
            <a:r>
              <a:rPr lang="da-DK" noProof="0" dirty="0"/>
              <a:t>Overskrift i maksimalt to linjer</a:t>
            </a:r>
          </a:p>
        </p:txBody>
      </p:sp>
      <p:sp>
        <p:nvSpPr>
          <p:cNvPr id="3" name="Content Placeholder 2"/>
          <p:cNvSpPr>
            <a:spLocks noGrp="1"/>
          </p:cNvSpPr>
          <p:nvPr>
            <p:ph idx="1" hasCustomPrompt="1"/>
          </p:nvPr>
        </p:nvSpPr>
        <p:spPr/>
        <p:txBody>
          <a:bodyPr rIns="1548000"/>
          <a:lstStyle>
            <a:lvl1pPr>
              <a:defRPr/>
            </a:lvl1pPr>
          </a:lstStyle>
          <a:p>
            <a:pPr lvl="0"/>
            <a:r>
              <a:rPr lang="da-DK" noProof="0" dirty="0"/>
              <a:t>Indsæt tekst/punktopstilling eller klik på ikonerne for at indsætte tabel, graf, </a:t>
            </a:r>
            <a:r>
              <a:rPr lang="da-DK" noProof="0" dirty="0" err="1"/>
              <a:t>SmartArt</a:t>
            </a:r>
            <a:r>
              <a:rPr lang="da-DK" noProof="0" dirty="0"/>
              <a:t> eller video, brug andet layout til billedindsættelse (Billede)</a:t>
            </a:r>
          </a:p>
          <a:p>
            <a:pPr lvl="1"/>
            <a:r>
              <a:rPr lang="da-DK" noProof="0" dirty="0"/>
              <a:t>Second </a:t>
            </a:r>
            <a:r>
              <a:rPr lang="da-DK" noProof="0" dirty="0" err="1"/>
              <a:t>level</a:t>
            </a:r>
            <a:endParaRPr lang="da-DK" noProof="0" dirty="0"/>
          </a:p>
          <a:p>
            <a:pPr lvl="2"/>
            <a:r>
              <a:rPr lang="da-DK" noProof="0" dirty="0"/>
              <a:t>Third </a:t>
            </a:r>
            <a:r>
              <a:rPr lang="da-DK" noProof="0" dirty="0" err="1"/>
              <a:t>level</a:t>
            </a:r>
            <a:endParaRPr lang="da-DK" noProof="0" dirty="0"/>
          </a:p>
          <a:p>
            <a:pPr lvl="3"/>
            <a:r>
              <a:rPr lang="da-DK" noProof="0" dirty="0" err="1"/>
              <a:t>Fourth</a:t>
            </a:r>
            <a:r>
              <a:rPr lang="da-DK" noProof="0" dirty="0"/>
              <a:t> </a:t>
            </a:r>
            <a:r>
              <a:rPr lang="da-DK" noProof="0" dirty="0" err="1"/>
              <a:t>level</a:t>
            </a:r>
            <a:endParaRPr lang="da-DK" noProof="0" dirty="0"/>
          </a:p>
          <a:p>
            <a:pPr lvl="4"/>
            <a:r>
              <a:rPr lang="da-DK" noProof="0" dirty="0"/>
              <a:t>Fifth </a:t>
            </a:r>
            <a:r>
              <a:rPr lang="da-DK" noProof="0" dirty="0" err="1"/>
              <a:t>level</a:t>
            </a:r>
            <a:endParaRPr lang="da-DK" noProof="0" dirty="0"/>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3" name="Gruppe 12"/>
          <p:cNvGrpSpPr/>
          <p:nvPr userDrawn="1"/>
        </p:nvGrpSpPr>
        <p:grpSpPr>
          <a:xfrm>
            <a:off x="-2783394" y="3119096"/>
            <a:ext cx="2644131" cy="2405543"/>
            <a:chOff x="-2783394" y="2179188"/>
            <a:chExt cx="2644131" cy="2405543"/>
          </a:xfrm>
        </p:grpSpPr>
        <p:sp>
          <p:nvSpPr>
            <p:cNvPr id="14"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eller grafik</a:t>
              </a: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5" name="Gruppe 3"/>
            <p:cNvGrpSpPr>
              <a:grpSpLocks/>
            </p:cNvGrpSpPr>
            <p:nvPr userDrawn="1"/>
          </p:nvGrpSpPr>
          <p:grpSpPr bwMode="auto">
            <a:xfrm>
              <a:off x="-1066947" y="4384277"/>
              <a:ext cx="419099" cy="196850"/>
              <a:chOff x="2010094" y="2868664"/>
              <a:chExt cx="417987" cy="196850"/>
            </a:xfrm>
          </p:grpSpPr>
          <p:pic>
            <p:nvPicPr>
              <p:cNvPr id="19" name="Billed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6" name="Gruppe 2"/>
            <p:cNvGrpSpPr>
              <a:grpSpLocks/>
            </p:cNvGrpSpPr>
            <p:nvPr userDrawn="1"/>
          </p:nvGrpSpPr>
          <p:grpSpPr bwMode="auto">
            <a:xfrm>
              <a:off x="-552013" y="4387881"/>
              <a:ext cx="412750" cy="196850"/>
              <a:chOff x="2542276" y="3303503"/>
              <a:chExt cx="413649" cy="196850"/>
            </a:xfrm>
          </p:grpSpPr>
          <p:pic>
            <p:nvPicPr>
              <p:cNvPr id="17" name="Billed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1396846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ekst eller grafik med kant">
    <p:spTree>
      <p:nvGrpSpPr>
        <p:cNvPr id="1" name=""/>
        <p:cNvGrpSpPr/>
        <p:nvPr/>
      </p:nvGrpSpPr>
      <p:grpSpPr>
        <a:xfrm>
          <a:off x="0" y="0"/>
          <a:ext cx="0" cy="0"/>
          <a:chOff x="0" y="0"/>
          <a:chExt cx="0" cy="0"/>
        </a:xfrm>
      </p:grpSpPr>
      <p:pic>
        <p:nvPicPr>
          <p:cNvPr id="28" name="Billed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1529999"/>
            <a:ext cx="2642919" cy="1485899"/>
          </a:xfrm>
          <a:prstGeom prst="rect">
            <a:avLst/>
          </a:prstGeom>
          <a:ln w="3175">
            <a:solidFill>
              <a:schemeClr val="accent5"/>
            </a:solidFill>
          </a:ln>
        </p:spPr>
      </p:pic>
      <p:sp>
        <p:nvSpPr>
          <p:cNvPr id="1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r>
              <a:rPr lang="da-DK" dirty="0"/>
              <a:t>Indsæt titel</a:t>
            </a:r>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da-DK"/>
              <a:t>Indsæt emne</a:t>
            </a:r>
            <a:endParaRPr lang="en-GB" dirty="0"/>
          </a:p>
        </p:txBody>
      </p:sp>
      <p:sp>
        <p:nvSpPr>
          <p:cNvPr id="2" name="Title 1"/>
          <p:cNvSpPr>
            <a:spLocks noGrp="1"/>
          </p:cNvSpPr>
          <p:nvPr>
            <p:ph type="title" hasCustomPrompt="1"/>
          </p:nvPr>
        </p:nvSpPr>
        <p:spPr/>
        <p:txBody>
          <a:bodyPr/>
          <a:lstStyle>
            <a:lvl1pPr>
              <a:defRPr/>
            </a:lvl1pPr>
          </a:lstStyle>
          <a:p>
            <a:r>
              <a:rPr lang="da-DK" noProof="0" dirty="0"/>
              <a:t>Overskrift i maksimalt to linjer</a:t>
            </a:r>
            <a:endParaRPr lang="en-GB" dirty="0"/>
          </a:p>
        </p:txBody>
      </p:sp>
      <p:sp>
        <p:nvSpPr>
          <p:cNvPr id="3" name="Content Placeholder 2"/>
          <p:cNvSpPr>
            <a:spLocks noGrp="1"/>
          </p:cNvSpPr>
          <p:nvPr>
            <p:ph idx="1" hasCustomPrompt="1"/>
          </p:nvPr>
        </p:nvSpPr>
        <p:spPr>
          <a:xfrm>
            <a:off x="1908175" y="1898650"/>
            <a:ext cx="9116091" cy="3790950"/>
          </a:xfrm>
        </p:spPr>
        <p:txBody>
          <a:bodyPr rIns="1548000"/>
          <a:lstStyle>
            <a:lvl1pPr>
              <a:defRPr/>
            </a:lvl1pPr>
          </a:lstStyle>
          <a:p>
            <a:pPr lvl="0"/>
            <a:r>
              <a:rPr lang="da-DK" noProof="0" dirty="0"/>
              <a:t>Indsæt tekst/punktopstilling eller klik på ikonerne for at indsætte tabel, graf, </a:t>
            </a:r>
            <a:r>
              <a:rPr lang="da-DK" noProof="0" dirty="0" err="1"/>
              <a:t>SmartArt</a:t>
            </a:r>
            <a:r>
              <a:rPr lang="da-DK" noProof="0" dirty="0"/>
              <a:t> eller video, brug andet layout til billedindsættelse (Billede med kant)</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ladsholder til slidenummer 8"/>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12" name="Gruppe 11"/>
          <p:cNvGrpSpPr/>
          <p:nvPr userDrawn="1"/>
        </p:nvGrpSpPr>
        <p:grpSpPr>
          <a:xfrm>
            <a:off x="-2783394" y="3119096"/>
            <a:ext cx="2644131" cy="2405543"/>
            <a:chOff x="-2783394" y="2179188"/>
            <a:chExt cx="2644131" cy="2405543"/>
          </a:xfrm>
        </p:grpSpPr>
        <p:sp>
          <p:nvSpPr>
            <p:cNvPr id="1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eller grafik med kant</a:t>
              </a: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6" name="Gruppe 3"/>
            <p:cNvGrpSpPr>
              <a:grpSpLocks/>
            </p:cNvGrpSpPr>
            <p:nvPr userDrawn="1"/>
          </p:nvGrpSpPr>
          <p:grpSpPr bwMode="auto">
            <a:xfrm>
              <a:off x="-1066947" y="4384277"/>
              <a:ext cx="419099" cy="196850"/>
              <a:chOff x="2010094" y="2868664"/>
              <a:chExt cx="417987" cy="196850"/>
            </a:xfrm>
          </p:grpSpPr>
          <p:pic>
            <p:nvPicPr>
              <p:cNvPr id="2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17" name="Gruppe 2"/>
            <p:cNvGrpSpPr>
              <a:grpSpLocks/>
            </p:cNvGrpSpPr>
            <p:nvPr userDrawn="1"/>
          </p:nvGrpSpPr>
          <p:grpSpPr bwMode="auto">
            <a:xfrm>
              <a:off x="-552013" y="4387881"/>
              <a:ext cx="412750" cy="196850"/>
              <a:chOff x="2542276" y="3303503"/>
              <a:chExt cx="413649" cy="196850"/>
            </a:xfrm>
          </p:grpSpPr>
          <p:pic>
            <p:nvPicPr>
              <p:cNvPr id="18"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2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26"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7" name="Billede 2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2" y="0"/>
            <a:ext cx="2642920" cy="1485899"/>
          </a:xfrm>
          <a:prstGeom prst="rect">
            <a:avLst/>
          </a:prstGeom>
          <a:ln w="3175">
            <a:solidFill>
              <a:schemeClr val="accent5"/>
            </a:solidFill>
          </a:ln>
        </p:spPr>
      </p:pic>
    </p:spTree>
    <p:extLst>
      <p:ext uri="{BB962C8B-B14F-4D97-AF65-F5344CB8AC3E}">
        <p14:creationId xmlns:p14="http://schemas.microsoft.com/office/powerpoint/2010/main" val="71407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o bokse tekst eller graf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da-DK" dirty="0"/>
              <a:t>Indsæt titel</a:t>
            </a:r>
            <a:endParaRPr lang="en-GB" dirty="0"/>
          </a:p>
        </p:txBody>
      </p:sp>
      <p:sp>
        <p:nvSpPr>
          <p:cNvPr id="6" name="Footer Placeholder 5"/>
          <p:cNvSpPr>
            <a:spLocks noGrp="1"/>
          </p:cNvSpPr>
          <p:nvPr>
            <p:ph type="ftr" sz="quarter" idx="11"/>
          </p:nvPr>
        </p:nvSpPr>
        <p:spPr/>
        <p:txBody>
          <a:bodyPr/>
          <a:lstStyle/>
          <a:p>
            <a:r>
              <a:rPr lang="da-DK"/>
              <a:t>Indsæt emne</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baseline="0"/>
            </a:lvl1pPr>
          </a:lstStyle>
          <a:p>
            <a:pPr lvl="0"/>
            <a:r>
              <a:rPr lang="da-DK" noProof="0" dirty="0"/>
              <a:t>Indsæt tekst/punktopstilling eller klik på ikonerne for at indsætte tabel, graf, </a:t>
            </a:r>
            <a:r>
              <a:rPr lang="da-DK" noProof="0" dirty="0" err="1"/>
              <a:t>SmartArt</a:t>
            </a:r>
            <a:r>
              <a:rPr lang="da-DK" noProof="0" dirty="0"/>
              <a:t> eller video, brug andet layout til billede-indsættelse (To bokse tekst og billede)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hasCustomPrompt="1"/>
          </p:nvPr>
        </p:nvSpPr>
        <p:spPr>
          <a:xfrm>
            <a:off x="6567488" y="1898650"/>
            <a:ext cx="4462912" cy="3790951"/>
          </a:xfrm>
        </p:spPr>
        <p:txBody>
          <a:bodyPr/>
          <a:lstStyle>
            <a:lvl1pPr marL="0" marR="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lvl1pPr>
          </a:lstStyle>
          <a:p>
            <a:pPr marL="0" marR="0" lvl="0" indent="0" algn="l" defTabSz="685800" rtl="0" eaLnBrk="1" fontAlgn="auto" latinLnBrk="0" hangingPunct="1">
              <a:lnSpc>
                <a:spcPct val="104000"/>
              </a:lnSpc>
              <a:spcBef>
                <a:spcPts val="0"/>
              </a:spcBef>
              <a:spcAft>
                <a:spcPts val="0"/>
              </a:spcAft>
              <a:buClrTx/>
              <a:buSzTx/>
              <a:buFont typeface="Arial" panose="020B0604020202020204" pitchFamily="34" charset="0"/>
              <a:buChar char="​"/>
              <a:tabLst/>
              <a:defRPr/>
            </a:pPr>
            <a:r>
              <a:rPr lang="da-DK" noProof="0" dirty="0"/>
              <a:t>Indsæt tekst/punktopstilling eller klik på ikonerne for at indsætte tabel, graf, </a:t>
            </a:r>
            <a:r>
              <a:rPr lang="da-DK" noProof="0" dirty="0" err="1"/>
              <a:t>SmartArt</a:t>
            </a:r>
            <a:r>
              <a:rPr lang="da-DK" noProof="0" dirty="0"/>
              <a:t> eller video, brug andet layout til billede-indsættelse (To bokse tekst og billede)</a:t>
            </a:r>
          </a:p>
          <a:p>
            <a:pPr lvl="0"/>
            <a:endParaRPr lang="da-DK" noProof="0"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pic>
        <p:nvPicPr>
          <p:cNvPr id="19" name="Billed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5322" y="0"/>
            <a:ext cx="2642919" cy="1485898"/>
          </a:xfrm>
          <a:prstGeom prst="rect">
            <a:avLst/>
          </a:prstGeom>
          <a:ln w="3175">
            <a:solidFill>
              <a:schemeClr val="accent5"/>
            </a:solidFill>
          </a:ln>
        </p:spPr>
      </p:pic>
      <p:grpSp>
        <p:nvGrpSpPr>
          <p:cNvPr id="18" name="Gruppe 17"/>
          <p:cNvGrpSpPr/>
          <p:nvPr userDrawn="1"/>
        </p:nvGrpSpPr>
        <p:grpSpPr>
          <a:xfrm>
            <a:off x="-2783394" y="3119096"/>
            <a:ext cx="2644131" cy="2405543"/>
            <a:chOff x="-2783394" y="2179188"/>
            <a:chExt cx="2644131" cy="2405543"/>
          </a:xfrm>
        </p:grpSpPr>
        <p:sp>
          <p:nvSpPr>
            <p:cNvPr id="29"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To bokse tekst eller grafik</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30" name="Gruppe 3"/>
            <p:cNvGrpSpPr>
              <a:grpSpLocks/>
            </p:cNvGrpSpPr>
            <p:nvPr userDrawn="1"/>
          </p:nvGrpSpPr>
          <p:grpSpPr bwMode="auto">
            <a:xfrm>
              <a:off x="-1066947" y="4384277"/>
              <a:ext cx="419099" cy="196850"/>
              <a:chOff x="2010094" y="2868664"/>
              <a:chExt cx="417987" cy="196850"/>
            </a:xfrm>
          </p:grpSpPr>
          <p:pic>
            <p:nvPicPr>
              <p:cNvPr id="34"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31" name="Gruppe 2"/>
            <p:cNvGrpSpPr>
              <a:grpSpLocks/>
            </p:cNvGrpSpPr>
            <p:nvPr userDrawn="1"/>
          </p:nvGrpSpPr>
          <p:grpSpPr bwMode="auto">
            <a:xfrm>
              <a:off x="-552013" y="4387881"/>
              <a:ext cx="412750" cy="196850"/>
              <a:chOff x="2542276" y="3303503"/>
              <a:chExt cx="413649" cy="196850"/>
            </a:xfrm>
          </p:grpSpPr>
          <p:pic>
            <p:nvPicPr>
              <p:cNvPr id="32"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3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22" name="Billede 2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8"/>
          </a:xfrm>
          <a:prstGeom prst="rect">
            <a:avLst/>
          </a:prstGeom>
          <a:ln w="3175">
            <a:solidFill>
              <a:schemeClr val="accent5"/>
            </a:solidFill>
          </a:ln>
        </p:spPr>
      </p:pic>
    </p:spTree>
    <p:extLst>
      <p:ext uri="{BB962C8B-B14F-4D97-AF65-F5344CB8AC3E}">
        <p14:creationId xmlns:p14="http://schemas.microsoft.com/office/powerpoint/2010/main" val="646104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 bokse tekst / grafik med kant">
    <p:spTree>
      <p:nvGrpSpPr>
        <p:cNvPr id="1" name=""/>
        <p:cNvGrpSpPr/>
        <p:nvPr/>
      </p:nvGrpSpPr>
      <p:grpSpPr>
        <a:xfrm>
          <a:off x="0" y="0"/>
          <a:ext cx="0" cy="0"/>
          <a:chOff x="0" y="0"/>
          <a:chExt cx="0" cy="0"/>
        </a:xfrm>
      </p:grpSpPr>
      <p:sp>
        <p:nvSpPr>
          <p:cNvPr id="24"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Pladsholder til dato 3"/>
          <p:cNvSpPr>
            <a:spLocks noGrp="1"/>
          </p:cNvSpPr>
          <p:nvPr>
            <p:ph type="dt" sz="half" idx="10"/>
          </p:nvPr>
        </p:nvSpPr>
        <p:spPr/>
        <p:txBody>
          <a:bodyPr/>
          <a:lstStyle>
            <a:lvl1pPr>
              <a:defRPr>
                <a:solidFill>
                  <a:schemeClr val="bg1"/>
                </a:solidFill>
              </a:defRPr>
            </a:lvl1pPr>
          </a:lstStyle>
          <a:p>
            <a:r>
              <a:rPr lang="da-DK" dirty="0"/>
              <a:t>Indsæt titel</a:t>
            </a:r>
            <a:endParaRPr lang="en-GB" dirty="0"/>
          </a:p>
        </p:txBody>
      </p:sp>
      <p:sp>
        <p:nvSpPr>
          <p:cNvPr id="5" name="Pladsholder til sidefod 4"/>
          <p:cNvSpPr>
            <a:spLocks noGrp="1"/>
          </p:cNvSpPr>
          <p:nvPr>
            <p:ph type="ftr" sz="quarter" idx="11"/>
          </p:nvPr>
        </p:nvSpPr>
        <p:spPr/>
        <p:txBody>
          <a:bodyPr/>
          <a:lstStyle>
            <a:lvl1pPr>
              <a:defRPr>
                <a:solidFill>
                  <a:schemeClr val="bg1"/>
                </a:solidFill>
              </a:defRPr>
            </a:lvl1pPr>
          </a:lstStyle>
          <a:p>
            <a:r>
              <a:rPr lang="da-DK"/>
              <a:t>Indsæt emne</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3" name="Content Placeholder 2"/>
          <p:cNvSpPr>
            <a:spLocks noGrp="1"/>
          </p:cNvSpPr>
          <p:nvPr>
            <p:ph sz="half" idx="1" hasCustomPrompt="1"/>
          </p:nvPr>
        </p:nvSpPr>
        <p:spPr>
          <a:xfrm>
            <a:off x="1908175" y="1898650"/>
            <a:ext cx="4462463" cy="3790951"/>
          </a:xfrm>
        </p:spPr>
        <p:txBody>
          <a:bodyPr/>
          <a:lstStyle>
            <a:lvl1pPr>
              <a:defRPr/>
            </a:lvl1pPr>
          </a:lstStyle>
          <a:p>
            <a:pPr lvl="0"/>
            <a:r>
              <a:rPr lang="da-DK" noProof="0" dirty="0"/>
              <a:t>Indsæt tekst/punktopstilling eller klik på ikonerne for at indsætte tabel, graf, </a:t>
            </a:r>
            <a:r>
              <a:rPr lang="da-DK" noProof="0" dirty="0" err="1"/>
              <a:t>SmartArt</a:t>
            </a:r>
            <a:r>
              <a:rPr lang="da-DK" noProof="0" dirty="0"/>
              <a:t> eller video, brug andet layout til billede-indsættelse (To bokse tekst og billede m kant)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Content Placeholder 3"/>
          <p:cNvSpPr>
            <a:spLocks noGrp="1"/>
          </p:cNvSpPr>
          <p:nvPr>
            <p:ph sz="half" idx="2" hasCustomPrompt="1"/>
          </p:nvPr>
        </p:nvSpPr>
        <p:spPr>
          <a:xfrm>
            <a:off x="6567488" y="1898651"/>
            <a:ext cx="4462912" cy="3790800"/>
          </a:xfrm>
        </p:spPr>
        <p:txBody>
          <a:bodyPr/>
          <a:lstStyle>
            <a:lvl1pPr>
              <a:defRPr/>
            </a:lvl1pPr>
          </a:lstStyle>
          <a:p>
            <a:pPr lvl="0"/>
            <a:r>
              <a:rPr lang="da-DK" noProof="0" dirty="0"/>
              <a:t>Indsæt tekst/punktopstilling eller klik på ikonerne for at indsætte tabel, graf, </a:t>
            </a:r>
            <a:r>
              <a:rPr lang="da-DK" noProof="0" dirty="0" err="1"/>
              <a:t>SmartArt</a:t>
            </a:r>
            <a:r>
              <a:rPr lang="da-DK" noProof="0" dirty="0"/>
              <a:t> eller video , brug andet layout til billede-indsættelse (To bokse tekst og billede m kant)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Pladsholder til slidenummer 5"/>
          <p:cNvSpPr>
            <a:spLocks noGrp="1"/>
          </p:cNvSpPr>
          <p:nvPr>
            <p:ph type="sldNum" sz="quarter" idx="12"/>
          </p:nvPr>
        </p:nvSpPr>
        <p:spPr/>
        <p:txBody>
          <a:bodyPr/>
          <a:lstStyle/>
          <a:p>
            <a:fld id="{45D37B1E-C366-494F-A587-962AD9AABC83}" type="slidenum">
              <a:rPr lang="en-GB" smtClean="0"/>
              <a:pPr/>
              <a:t>‹nr.›</a:t>
            </a:fld>
            <a:endParaRPr lang="en-GB" dirty="0"/>
          </a:p>
        </p:txBody>
      </p:sp>
      <p:grpSp>
        <p:nvGrpSpPr>
          <p:cNvPr id="20" name="Gruppe 19"/>
          <p:cNvGrpSpPr/>
          <p:nvPr userDrawn="1"/>
        </p:nvGrpSpPr>
        <p:grpSpPr>
          <a:xfrm>
            <a:off x="-2783394" y="3119096"/>
            <a:ext cx="2644131" cy="2405543"/>
            <a:chOff x="-2783394" y="2179188"/>
            <a:chExt cx="2644131" cy="2405543"/>
          </a:xfrm>
        </p:grpSpPr>
        <p:sp>
          <p:nvSpPr>
            <p:cNvPr id="21"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To bokse tekst / grafik med kant</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2" name="Gruppe 3"/>
            <p:cNvGrpSpPr>
              <a:grpSpLocks/>
            </p:cNvGrpSpPr>
            <p:nvPr userDrawn="1"/>
          </p:nvGrpSpPr>
          <p:grpSpPr bwMode="auto">
            <a:xfrm>
              <a:off x="-1066947" y="4384277"/>
              <a:ext cx="419099" cy="196850"/>
              <a:chOff x="2010094" y="2868664"/>
              <a:chExt cx="417987" cy="196850"/>
            </a:xfrm>
          </p:grpSpPr>
          <p:pic>
            <p:nvPicPr>
              <p:cNvPr id="39"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10094" y="28686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Rounded Rectangle 12"/>
              <p:cNvSpPr/>
              <p:nvPr/>
            </p:nvSpPr>
            <p:spPr bwMode="auto">
              <a:xfrm>
                <a:off x="2231753" y="28797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552013" y="4387881"/>
              <a:ext cx="412750" cy="196850"/>
              <a:chOff x="2542276" y="3303503"/>
              <a:chExt cx="413649" cy="196850"/>
            </a:xfrm>
          </p:grpSpPr>
          <p:pic>
            <p:nvPicPr>
              <p:cNvPr id="37"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1113" y="330350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ounded Rectangle 12"/>
              <p:cNvSpPr/>
              <p:nvPr/>
            </p:nvSpPr>
            <p:spPr bwMode="auto">
              <a:xfrm>
                <a:off x="2542276" y="331461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
        <p:nvSpPr>
          <p:cNvPr id="4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34"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5" name="Billede 3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785321" y="1594215"/>
            <a:ext cx="2642917" cy="1485897"/>
          </a:xfrm>
          <a:prstGeom prst="rect">
            <a:avLst/>
          </a:prstGeom>
          <a:ln w="3175">
            <a:solidFill>
              <a:schemeClr val="accent5"/>
            </a:solidFill>
          </a:ln>
        </p:spPr>
      </p:pic>
      <p:pic>
        <p:nvPicPr>
          <p:cNvPr id="36" name="Billede 3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785321" y="0"/>
            <a:ext cx="2642917" cy="1485898"/>
          </a:xfrm>
          <a:prstGeom prst="rect">
            <a:avLst/>
          </a:prstGeom>
          <a:ln w="3175">
            <a:solidFill>
              <a:schemeClr val="accent5"/>
            </a:solidFill>
          </a:ln>
        </p:spPr>
      </p:pic>
    </p:spTree>
    <p:extLst>
      <p:ext uri="{BB962C8B-B14F-4D97-AF65-F5344CB8AC3E}">
        <p14:creationId xmlns:p14="http://schemas.microsoft.com/office/powerpoint/2010/main" val="3100550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 bokse tekst og bille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da-DK"/>
              <a:t>Indsæt titel</a:t>
            </a:r>
            <a:endParaRPr lang="en-GB" dirty="0"/>
          </a:p>
        </p:txBody>
      </p:sp>
      <p:sp>
        <p:nvSpPr>
          <p:cNvPr id="6" name="Footer Placeholder 5"/>
          <p:cNvSpPr>
            <a:spLocks noGrp="1"/>
          </p:cNvSpPr>
          <p:nvPr>
            <p:ph type="ftr" sz="quarter" idx="11"/>
          </p:nvPr>
        </p:nvSpPr>
        <p:spPr/>
        <p:txBody>
          <a:bodyPr/>
          <a:lstStyle/>
          <a:p>
            <a:r>
              <a:rPr lang="da-DK" dirty="0"/>
              <a:t>Indsæt emne</a:t>
            </a:r>
            <a:endParaRPr lang="en-GB" dirty="0"/>
          </a:p>
        </p:txBody>
      </p:sp>
      <p:sp>
        <p:nvSpPr>
          <p:cNvPr id="7" name="Slide Number Placeholder 6"/>
          <p:cNvSpPr>
            <a:spLocks noGrp="1"/>
          </p:cNvSpPr>
          <p:nvPr>
            <p:ph type="sldNum" sz="quarter" idx="12"/>
          </p:nvPr>
        </p:nvSpPr>
        <p:spPr/>
        <p:txBody>
          <a:bodyPr/>
          <a:lstStyle/>
          <a:p>
            <a:fld id="{45D37B1E-C366-494F-A587-962AD9AABC83}" type="slidenum">
              <a:rPr lang="en-GB" smtClean="0"/>
              <a:t>‹nr.›</a:t>
            </a:fld>
            <a:endParaRPr lang="en-GB" dirty="0"/>
          </a:p>
        </p:txBody>
      </p:sp>
      <p:sp>
        <p:nvSpPr>
          <p:cNvPr id="8" name="Titel 1"/>
          <p:cNvSpPr>
            <a:spLocks noGrp="1"/>
          </p:cNvSpPr>
          <p:nvPr>
            <p:ph type="title" hasCustomPrompt="1"/>
          </p:nvPr>
        </p:nvSpPr>
        <p:spPr/>
        <p:txBody>
          <a:bodyPr/>
          <a:lstStyle/>
          <a:p>
            <a:r>
              <a:rPr lang="da-DK" noProof="0" dirty="0"/>
              <a:t>Overskrift i maksimalt to linjer</a:t>
            </a:r>
            <a:endParaRPr lang="da-DK" dirty="0"/>
          </a:p>
        </p:txBody>
      </p:sp>
      <p:sp>
        <p:nvSpPr>
          <p:cNvPr id="12" name="Pladsholder til billede 2"/>
          <p:cNvSpPr>
            <a:spLocks noGrp="1"/>
          </p:cNvSpPr>
          <p:nvPr>
            <p:ph type="pic" sz="quarter" idx="14"/>
          </p:nvPr>
        </p:nvSpPr>
        <p:spPr>
          <a:xfrm>
            <a:off x="6567488" y="1941513"/>
            <a:ext cx="4462912" cy="3724926"/>
          </a:xfrm>
          <a:solidFill>
            <a:srgbClr val="9B9B9B"/>
          </a:solidFill>
        </p:spPr>
        <p:txBody>
          <a:bodyPr/>
          <a:lstStyle>
            <a:lvl1pPr algn="ctr">
              <a:defRPr b="0">
                <a:solidFill>
                  <a:schemeClr val="bg1"/>
                </a:solidFill>
              </a:defRPr>
            </a:lvl1pPr>
          </a:lstStyle>
          <a:p>
            <a:r>
              <a:rPr lang="da-DK" dirty="0"/>
              <a:t>Klik på ikonet for at tilføje et billede</a:t>
            </a:r>
          </a:p>
        </p:txBody>
      </p:sp>
      <p:sp>
        <p:nvSpPr>
          <p:cNvPr id="10" name="Pladsholder til tekst 3"/>
          <p:cNvSpPr>
            <a:spLocks noGrp="1"/>
          </p:cNvSpPr>
          <p:nvPr>
            <p:ph type="body" sz="quarter" idx="13" hasCustomPrompt="1"/>
          </p:nvPr>
        </p:nvSpPr>
        <p:spPr>
          <a:xfrm>
            <a:off x="1908175" y="1898650"/>
            <a:ext cx="4462463" cy="3790953"/>
          </a:xfrm>
        </p:spPr>
        <p:txBody>
          <a:bodyPr/>
          <a:lstStyle>
            <a:lvl1pPr>
              <a:defRPr baseline="0"/>
            </a:lvl1pPr>
            <a:lvl2pPr>
              <a:defRPr/>
            </a:lvl2pPr>
          </a:lstStyle>
          <a:p>
            <a:pPr lvl="0"/>
            <a:r>
              <a:rPr lang="da-DK" dirty="0"/>
              <a:t>Indsæt tekst eller punktopstilling</a:t>
            </a:r>
          </a:p>
          <a:p>
            <a:pPr lvl="1"/>
            <a:r>
              <a:rPr lang="da-DK" dirty="0"/>
              <a:t>Andet niveau</a:t>
            </a:r>
          </a:p>
          <a:p>
            <a:pPr lvl="2"/>
            <a:r>
              <a:rPr lang="da-DK" dirty="0"/>
              <a:t>Tredje niveau</a:t>
            </a:r>
          </a:p>
          <a:p>
            <a:pPr lvl="3"/>
            <a:r>
              <a:rPr lang="da-DK" dirty="0"/>
              <a:t>Fjerde niveau</a:t>
            </a:r>
          </a:p>
          <a:p>
            <a:pPr lvl="4"/>
            <a:r>
              <a:rPr lang="da-DK" dirty="0"/>
              <a:t>Femte niveau</a:t>
            </a:r>
          </a:p>
        </p:txBody>
      </p:sp>
      <p:pic>
        <p:nvPicPr>
          <p:cNvPr id="38" name="Billede 3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8"/>
          </a:xfrm>
          <a:prstGeom prst="rect">
            <a:avLst/>
          </a:prstGeom>
          <a:ln w="3175">
            <a:solidFill>
              <a:schemeClr val="accent5"/>
            </a:solidFill>
          </a:ln>
        </p:spPr>
      </p:pic>
      <p:grpSp>
        <p:nvGrpSpPr>
          <p:cNvPr id="22" name="Gruppe 21"/>
          <p:cNvGrpSpPr/>
          <p:nvPr userDrawn="1"/>
        </p:nvGrpSpPr>
        <p:grpSpPr>
          <a:xfrm>
            <a:off x="-2783394" y="1548000"/>
            <a:ext cx="2637735" cy="2220783"/>
            <a:chOff x="-2783394" y="2179188"/>
            <a:chExt cx="2637735" cy="2220783"/>
          </a:xfrm>
        </p:grpSpPr>
        <p:sp>
          <p:nvSpPr>
            <p:cNvPr id="23"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To bokse tekst og billede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4" name="Gruppe 3"/>
            <p:cNvGrpSpPr>
              <a:grpSpLocks/>
            </p:cNvGrpSpPr>
            <p:nvPr userDrawn="1"/>
          </p:nvGrpSpPr>
          <p:grpSpPr bwMode="auto">
            <a:xfrm>
              <a:off x="-2180364" y="4199517"/>
              <a:ext cx="419099" cy="196850"/>
              <a:chOff x="899631" y="2683904"/>
              <a:chExt cx="417987" cy="196850"/>
            </a:xfrm>
          </p:grpSpPr>
          <p:pic>
            <p:nvPicPr>
              <p:cNvPr id="40"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5" name="Gruppe 2"/>
            <p:cNvGrpSpPr>
              <a:grpSpLocks/>
            </p:cNvGrpSpPr>
            <p:nvPr userDrawn="1"/>
          </p:nvGrpSpPr>
          <p:grpSpPr bwMode="auto">
            <a:xfrm>
              <a:off x="-1665430" y="4203121"/>
              <a:ext cx="412750" cy="196850"/>
              <a:chOff x="1426434" y="3118743"/>
              <a:chExt cx="413649" cy="196850"/>
            </a:xfrm>
          </p:grpSpPr>
          <p:pic>
            <p:nvPicPr>
              <p:cNvPr id="26"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2" name="Gruppe 41"/>
          <p:cNvGrpSpPr/>
          <p:nvPr userDrawn="1"/>
        </p:nvGrpSpPr>
        <p:grpSpPr>
          <a:xfrm>
            <a:off x="-2781153" y="3798092"/>
            <a:ext cx="2641303" cy="2091399"/>
            <a:chOff x="-2748102" y="1898650"/>
            <a:chExt cx="2641303" cy="2091399"/>
          </a:xfrm>
        </p:grpSpPr>
        <p:sp>
          <p:nvSpPr>
            <p:cNvPr id="43"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a:solidFill>
                    <a:schemeClr val="tx1">
                      <a:lumMod val="75000"/>
                      <a:lumOff val="25000"/>
                    </a:schemeClr>
                  </a:solidFill>
                </a:rPr>
                <a:t>Indsæt baggrundsbillede</a:t>
              </a:r>
            </a:p>
            <a:p>
              <a:pPr algn="r" eaLnBrk="1" hangingPunct="1">
                <a:spcBef>
                  <a:spcPts val="0"/>
                </a:spcBef>
                <a:spcAft>
                  <a:spcPts val="240"/>
                </a:spcAft>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den grå baggrund</a:t>
              </a:r>
            </a:p>
            <a:p>
              <a:pPr algn="r" eaLnBrk="1" hangingPunct="1">
                <a:spcBef>
                  <a:spcPts val="0"/>
                </a:spcBef>
                <a:spcAft>
                  <a:spcPts val="240"/>
                </a:spcAft>
                <a:defRPr/>
              </a:pPr>
              <a:r>
                <a:rPr lang="da-DK" sz="1000" b="1" noProof="1">
                  <a:solidFill>
                    <a:schemeClr val="tx1">
                      <a:lumMod val="75000"/>
                      <a:lumOff val="25000"/>
                    </a:schemeClr>
                  </a:solidFill>
                </a:rPr>
                <a:t>2. </a:t>
              </a:r>
              <a:r>
                <a:rPr lang="da-DK" sz="1000" b="0" noProof="1">
                  <a:solidFill>
                    <a:schemeClr val="tx1">
                      <a:lumMod val="75000"/>
                      <a:lumOff val="25000"/>
                    </a:schemeClr>
                  </a:solidFill>
                </a:rPr>
                <a:t>Klik på fanen </a:t>
              </a:r>
              <a:r>
                <a:rPr lang="da-DK" sz="1000" b="1" noProof="1">
                  <a:solidFill>
                    <a:schemeClr val="tx1">
                      <a:lumMod val="75000"/>
                      <a:lumOff val="25000"/>
                    </a:schemeClr>
                  </a:solidFill>
                </a:rPr>
                <a:t>INDSÆT</a:t>
              </a:r>
              <a:r>
                <a:rPr lang="da-DK" sz="1000" b="0" noProof="1">
                  <a:solidFill>
                    <a:schemeClr val="tx1">
                      <a:lumMod val="75000"/>
                      <a:lumOff val="25000"/>
                    </a:schemeClr>
                  </a:solidFill>
                </a:rPr>
                <a:t> og </a:t>
              </a:r>
              <a:br>
                <a:rPr lang="da-DK" sz="1000" b="0" noProof="1">
                  <a:solidFill>
                    <a:schemeClr val="tx1">
                      <a:lumMod val="75000"/>
                      <a:lumOff val="25000"/>
                    </a:schemeClr>
                  </a:solidFill>
                </a:rPr>
              </a:br>
              <a:r>
                <a:rPr lang="da-DK" sz="1000" b="0" noProof="1">
                  <a:solidFill>
                    <a:schemeClr val="tx1">
                      <a:lumMod val="75000"/>
                      <a:lumOff val="25000"/>
                    </a:schemeClr>
                  </a:solidFill>
                </a:rPr>
                <a:t>klik på knappen Billeder </a:t>
              </a:r>
            </a:p>
            <a:p>
              <a:pPr algn="r" eaLnBrk="1" hangingPunct="1">
                <a:spcBef>
                  <a:spcPts val="0"/>
                </a:spcBef>
                <a:spcAft>
                  <a:spcPts val="240"/>
                </a:spcAft>
                <a:defRPr/>
              </a:pPr>
              <a:r>
                <a:rPr lang="da-DK" sz="1000" b="1" noProof="1">
                  <a:solidFill>
                    <a:schemeClr val="tx1">
                      <a:lumMod val="75000"/>
                      <a:lumOff val="25000"/>
                    </a:schemeClr>
                  </a:solidFill>
                </a:rPr>
                <a:t>3. </a:t>
              </a:r>
              <a:r>
                <a:rPr lang="da-DK" sz="1000" b="0" noProof="1">
                  <a:solidFill>
                    <a:schemeClr val="tx1">
                      <a:lumMod val="75000"/>
                      <a:lumOff val="25000"/>
                    </a:schemeClr>
                  </a:solidFill>
                </a:rPr>
                <a:t>Find ønsket</a:t>
              </a:r>
              <a:r>
                <a:rPr lang="da-DK" sz="1000" b="0" baseline="0" noProof="1">
                  <a:solidFill>
                    <a:schemeClr val="tx1">
                      <a:lumMod val="75000"/>
                      <a:lumOff val="25000"/>
                    </a:schemeClr>
                  </a:solidFill>
                </a:rPr>
                <a:t> billede og klik </a:t>
              </a:r>
              <a:r>
                <a:rPr lang="da-DK" sz="1000" b="1" baseline="0" noProof="1">
                  <a:solidFill>
                    <a:schemeClr val="tx1">
                      <a:lumMod val="75000"/>
                      <a:lumOff val="25000"/>
                    </a:schemeClr>
                  </a:solidFill>
                </a:rPr>
                <a:t>Indsæt</a:t>
              </a:r>
            </a:p>
            <a:p>
              <a:pPr algn="r" eaLnBrk="1" hangingPunct="1">
                <a:spcBef>
                  <a:spcPts val="0"/>
                </a:spcBef>
                <a:spcAft>
                  <a:spcPts val="240"/>
                </a:spcAft>
                <a:buFontTx/>
                <a:buNone/>
                <a:defRPr/>
              </a:pPr>
              <a:r>
                <a:rPr lang="da-DK" sz="1000" noProof="1">
                  <a:solidFill>
                    <a:schemeClr val="tx1">
                      <a:lumMod val="75000"/>
                      <a:lumOff val="25000"/>
                    </a:schemeClr>
                  </a:solidFill>
                </a:rPr>
                <a:t>4.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br>
                <a:rPr lang="da-DK" sz="1000" noProof="1">
                  <a:solidFill>
                    <a:schemeClr val="tx1">
                      <a:lumMod val="75000"/>
                      <a:lumOff val="25000"/>
                    </a:schemeClr>
                  </a:solidFill>
                </a:rPr>
              </a:b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5. </a:t>
              </a:r>
              <a:r>
                <a:rPr lang="da-DK" altLang="da-DK" sz="1000" noProof="1">
                  <a:solidFill>
                    <a:schemeClr val="tx1">
                      <a:lumMod val="75000"/>
                      <a:lumOff val="25000"/>
                    </a:schemeClr>
                  </a:solidFill>
                  <a:cs typeface="Arial" pitchFamily="34" charset="0"/>
                </a:rPr>
                <a:t>Ønsker du at skalere billedet,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der trækkes i billedets hjørner  </a:t>
              </a:r>
            </a:p>
          </p:txBody>
        </p:sp>
        <p:grpSp>
          <p:nvGrpSpPr>
            <p:cNvPr id="44" name="Gruppe 57"/>
            <p:cNvGrpSpPr>
              <a:grpSpLocks/>
            </p:cNvGrpSpPr>
            <p:nvPr/>
          </p:nvGrpSpPr>
          <p:grpSpPr bwMode="auto">
            <a:xfrm>
              <a:off x="-454060" y="3593903"/>
              <a:ext cx="330033" cy="396146"/>
              <a:chOff x="1018031" y="5113037"/>
              <a:chExt cx="373412" cy="448177"/>
            </a:xfrm>
          </p:grpSpPr>
          <p:pic>
            <p:nvPicPr>
              <p:cNvPr id="46" name="Billede 5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45" name="Billede 56"/>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3654700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bokse tekst og billede m kant">
    <p:spTree>
      <p:nvGrpSpPr>
        <p:cNvPr id="1" name=""/>
        <p:cNvGrpSpPr/>
        <p:nvPr/>
      </p:nvGrpSpPr>
      <p:grpSpPr>
        <a:xfrm>
          <a:off x="0" y="0"/>
          <a:ext cx="0" cy="0"/>
          <a:chOff x="0" y="0"/>
          <a:chExt cx="0" cy="0"/>
        </a:xfrm>
      </p:grpSpPr>
      <p:sp>
        <p:nvSpPr>
          <p:cNvPr id="2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Pladsholder til dato 1"/>
          <p:cNvSpPr>
            <a:spLocks noGrp="1"/>
          </p:cNvSpPr>
          <p:nvPr>
            <p:ph type="dt" sz="half" idx="15"/>
          </p:nvPr>
        </p:nvSpPr>
        <p:spPr/>
        <p:txBody>
          <a:bodyPr/>
          <a:lstStyle>
            <a:lvl1pPr>
              <a:defRPr>
                <a:solidFill>
                  <a:schemeClr val="bg1"/>
                </a:solidFill>
              </a:defRPr>
            </a:lvl1pPr>
          </a:lstStyle>
          <a:p>
            <a:r>
              <a:rPr lang="da-DK" dirty="0"/>
              <a:t>Indsæt titel</a:t>
            </a:r>
            <a:endParaRPr lang="en-GB" dirty="0"/>
          </a:p>
        </p:txBody>
      </p:sp>
      <p:sp>
        <p:nvSpPr>
          <p:cNvPr id="3" name="Pladsholder til sidefod 2"/>
          <p:cNvSpPr>
            <a:spLocks noGrp="1"/>
          </p:cNvSpPr>
          <p:nvPr>
            <p:ph type="ftr" sz="quarter" idx="16"/>
          </p:nvPr>
        </p:nvSpPr>
        <p:spPr/>
        <p:txBody>
          <a:bodyPr/>
          <a:lstStyle>
            <a:lvl1pPr>
              <a:defRPr>
                <a:solidFill>
                  <a:schemeClr val="bg1"/>
                </a:solidFill>
              </a:defRPr>
            </a:lvl1pPr>
          </a:lstStyle>
          <a:p>
            <a:r>
              <a:rPr lang="da-DK"/>
              <a:t>Indsæt emne</a:t>
            </a:r>
            <a:endParaRPr lang="en-GB" dirty="0"/>
          </a:p>
        </p:txBody>
      </p:sp>
      <p:sp>
        <p:nvSpPr>
          <p:cNvPr id="8" name="Titel 1"/>
          <p:cNvSpPr>
            <a:spLocks noGrp="1"/>
          </p:cNvSpPr>
          <p:nvPr>
            <p:ph type="title" hasCustomPrompt="1"/>
          </p:nvPr>
        </p:nvSpPr>
        <p:spPr/>
        <p:txBody>
          <a:bodyPr/>
          <a:lstStyle/>
          <a:p>
            <a:r>
              <a:rPr lang="da-DK" noProof="0" dirty="0"/>
              <a:t>Overskrift i maksimalt to linjer</a:t>
            </a:r>
            <a:endParaRPr lang="da-DK" dirty="0"/>
          </a:p>
        </p:txBody>
      </p:sp>
      <p:sp>
        <p:nvSpPr>
          <p:cNvPr id="12" name="Pladsholder til billede 2"/>
          <p:cNvSpPr>
            <a:spLocks noGrp="1"/>
          </p:cNvSpPr>
          <p:nvPr>
            <p:ph type="pic" sz="quarter" idx="14"/>
          </p:nvPr>
        </p:nvSpPr>
        <p:spPr>
          <a:xfrm>
            <a:off x="6566399" y="1941513"/>
            <a:ext cx="4464000" cy="3724925"/>
          </a:xfrm>
          <a:solidFill>
            <a:srgbClr val="9B9B9B"/>
          </a:solidFill>
        </p:spPr>
        <p:txBody>
          <a:bodyPr/>
          <a:lstStyle>
            <a:lvl1pPr algn="ctr">
              <a:defRPr b="0">
                <a:solidFill>
                  <a:schemeClr val="bg1"/>
                </a:solidFill>
              </a:defRPr>
            </a:lvl1pPr>
          </a:lstStyle>
          <a:p>
            <a:r>
              <a:rPr lang="da-DK" dirty="0"/>
              <a:t>Klik på ikonet for at tilføje et billede</a:t>
            </a:r>
          </a:p>
        </p:txBody>
      </p:sp>
      <p:sp>
        <p:nvSpPr>
          <p:cNvPr id="10" name="Pladsholder til tekst 3"/>
          <p:cNvSpPr>
            <a:spLocks noGrp="1"/>
          </p:cNvSpPr>
          <p:nvPr>
            <p:ph type="body" sz="quarter" idx="13" hasCustomPrompt="1"/>
          </p:nvPr>
        </p:nvSpPr>
        <p:spPr>
          <a:xfrm>
            <a:off x="1908175" y="1898650"/>
            <a:ext cx="4462464" cy="3790953"/>
          </a:xfrm>
        </p:spPr>
        <p:txBody>
          <a:bodyPr/>
          <a:lstStyle>
            <a:lvl1pPr>
              <a:defRPr baseline="0"/>
            </a:lvl1pPr>
          </a:lstStyle>
          <a:p>
            <a:pPr lvl="0"/>
            <a:r>
              <a:rPr lang="da-DK" dirty="0"/>
              <a:t>Indsæt tekst eller punktopstilling</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slidenummer 3"/>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25" name="Gruppe 24"/>
          <p:cNvGrpSpPr/>
          <p:nvPr userDrawn="1"/>
        </p:nvGrpSpPr>
        <p:grpSpPr>
          <a:xfrm>
            <a:off x="-2783394" y="1548000"/>
            <a:ext cx="2637735" cy="2220783"/>
            <a:chOff x="-2783394" y="2179188"/>
            <a:chExt cx="2637735" cy="2220783"/>
          </a:xfrm>
        </p:grpSpPr>
        <p:sp>
          <p:nvSpPr>
            <p:cNvPr id="26" name="AutoShape 4"/>
            <p:cNvSpPr>
              <a:spLocks/>
            </p:cNvSpPr>
            <p:nvPr userDrawn="1"/>
          </p:nvSpPr>
          <p:spPr bwMode="gray">
            <a:xfrm>
              <a:off x="-2783394" y="2179188"/>
              <a:ext cx="2637735" cy="2192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To bokse tekst og billede med kant</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Tekst og 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Underoverskrif</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for at få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2 = Almindelig tekst </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én gang til for at få</a:t>
              </a:r>
            </a:p>
            <a:p>
              <a:pPr algn="r">
                <a:spcAft>
                  <a:spcPts val="300"/>
                </a:spcAf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3-5</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r>
                <a:rPr lang="da-DK" altLang="da-DK" sz="1000" b="0" baseline="0" noProof="1">
                  <a:solidFill>
                    <a:schemeClr val="tx1">
                      <a:lumMod val="75000"/>
                      <a:lumOff val="25000"/>
                    </a:schemeClr>
                  </a:solidFill>
                  <a:latin typeface="Arial" panose="020B0604020202020204" pitchFamily="34" charset="0"/>
                  <a:cs typeface="Arial" panose="020B0604020202020204" pitchFamily="34" charset="0"/>
                </a:rPr>
                <a:t>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7" name="Gruppe 3"/>
            <p:cNvGrpSpPr>
              <a:grpSpLocks/>
            </p:cNvGrpSpPr>
            <p:nvPr userDrawn="1"/>
          </p:nvGrpSpPr>
          <p:grpSpPr bwMode="auto">
            <a:xfrm>
              <a:off x="-2180364" y="4199517"/>
              <a:ext cx="419099" cy="196850"/>
              <a:chOff x="899631" y="2683904"/>
              <a:chExt cx="417987" cy="196850"/>
            </a:xfrm>
          </p:grpSpPr>
          <p:pic>
            <p:nvPicPr>
              <p:cNvPr id="46" name="Billed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99631" y="268390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Rounded Rectangle 12"/>
              <p:cNvSpPr/>
              <p:nvPr/>
            </p:nvSpPr>
            <p:spPr bwMode="auto">
              <a:xfrm>
                <a:off x="1121290" y="269501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8" name="Gruppe 2"/>
            <p:cNvGrpSpPr>
              <a:grpSpLocks/>
            </p:cNvGrpSpPr>
            <p:nvPr userDrawn="1"/>
          </p:nvGrpSpPr>
          <p:grpSpPr bwMode="auto">
            <a:xfrm>
              <a:off x="-1665430" y="4203121"/>
              <a:ext cx="412750" cy="196850"/>
              <a:chOff x="1426434" y="3118743"/>
              <a:chExt cx="413649" cy="196850"/>
            </a:xfrm>
          </p:grpSpPr>
          <p:pic>
            <p:nvPicPr>
              <p:cNvPr id="30" name="Billed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35271" y="3118743"/>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Rounded Rectangle 12"/>
              <p:cNvSpPr/>
              <p:nvPr/>
            </p:nvSpPr>
            <p:spPr bwMode="auto">
              <a:xfrm>
                <a:off x="1426434" y="3129856"/>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grpSp>
        <p:nvGrpSpPr>
          <p:cNvPr id="48" name="Gruppe 47"/>
          <p:cNvGrpSpPr/>
          <p:nvPr userDrawn="1"/>
        </p:nvGrpSpPr>
        <p:grpSpPr>
          <a:xfrm>
            <a:off x="-2781153" y="3798092"/>
            <a:ext cx="2641303" cy="2091399"/>
            <a:chOff x="-2748102" y="1898650"/>
            <a:chExt cx="2641303" cy="2091399"/>
          </a:xfrm>
        </p:grpSpPr>
        <p:sp>
          <p:nvSpPr>
            <p:cNvPr id="49" name="TextBox 5"/>
            <p:cNvSpPr txBox="1">
              <a:spLocks noChangeArrowheads="1"/>
            </p:cNvSpPr>
            <p:nvPr userDrawn="1"/>
          </p:nvSpPr>
          <p:spPr bwMode="auto">
            <a:xfrm>
              <a:off x="-2748102" y="1898650"/>
              <a:ext cx="2641303" cy="170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a:solidFill>
                    <a:schemeClr val="tx1">
                      <a:lumMod val="75000"/>
                      <a:lumOff val="25000"/>
                    </a:schemeClr>
                  </a:solidFill>
                </a:rPr>
                <a:t>Indsæt baggrundsbillede</a:t>
              </a:r>
            </a:p>
            <a:p>
              <a:pPr algn="r" eaLnBrk="1" hangingPunct="1">
                <a:spcBef>
                  <a:spcPts val="0"/>
                </a:spcBef>
                <a:spcAft>
                  <a:spcPts val="240"/>
                </a:spcAft>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den grå baggrund</a:t>
              </a:r>
            </a:p>
            <a:p>
              <a:pPr algn="r" eaLnBrk="1" hangingPunct="1">
                <a:spcBef>
                  <a:spcPts val="0"/>
                </a:spcBef>
                <a:spcAft>
                  <a:spcPts val="240"/>
                </a:spcAft>
                <a:defRPr/>
              </a:pPr>
              <a:r>
                <a:rPr lang="da-DK" sz="1000" b="1" noProof="1">
                  <a:solidFill>
                    <a:schemeClr val="tx1">
                      <a:lumMod val="75000"/>
                      <a:lumOff val="25000"/>
                    </a:schemeClr>
                  </a:solidFill>
                </a:rPr>
                <a:t>2. </a:t>
              </a:r>
              <a:r>
                <a:rPr lang="da-DK" sz="1000" b="0" noProof="1">
                  <a:solidFill>
                    <a:schemeClr val="tx1">
                      <a:lumMod val="75000"/>
                      <a:lumOff val="25000"/>
                    </a:schemeClr>
                  </a:solidFill>
                </a:rPr>
                <a:t>Klik på fanen </a:t>
              </a:r>
              <a:r>
                <a:rPr lang="da-DK" sz="1000" b="1" noProof="1">
                  <a:solidFill>
                    <a:schemeClr val="tx1">
                      <a:lumMod val="75000"/>
                      <a:lumOff val="25000"/>
                    </a:schemeClr>
                  </a:solidFill>
                </a:rPr>
                <a:t>INDSÆT</a:t>
              </a:r>
              <a:r>
                <a:rPr lang="da-DK" sz="1000" b="0" noProof="1">
                  <a:solidFill>
                    <a:schemeClr val="tx1">
                      <a:lumMod val="75000"/>
                      <a:lumOff val="25000"/>
                    </a:schemeClr>
                  </a:solidFill>
                </a:rPr>
                <a:t> og </a:t>
              </a:r>
              <a:br>
                <a:rPr lang="da-DK" sz="1000" b="0" noProof="1">
                  <a:solidFill>
                    <a:schemeClr val="tx1">
                      <a:lumMod val="75000"/>
                      <a:lumOff val="25000"/>
                    </a:schemeClr>
                  </a:solidFill>
                </a:rPr>
              </a:br>
              <a:r>
                <a:rPr lang="da-DK" sz="1000" b="0" noProof="1">
                  <a:solidFill>
                    <a:schemeClr val="tx1">
                      <a:lumMod val="75000"/>
                      <a:lumOff val="25000"/>
                    </a:schemeClr>
                  </a:solidFill>
                </a:rPr>
                <a:t>klik på knappen Billeder </a:t>
              </a:r>
            </a:p>
            <a:p>
              <a:pPr algn="r" eaLnBrk="1" hangingPunct="1">
                <a:spcBef>
                  <a:spcPts val="0"/>
                </a:spcBef>
                <a:spcAft>
                  <a:spcPts val="240"/>
                </a:spcAft>
                <a:defRPr/>
              </a:pPr>
              <a:r>
                <a:rPr lang="da-DK" sz="1000" b="1" noProof="1">
                  <a:solidFill>
                    <a:schemeClr val="tx1">
                      <a:lumMod val="75000"/>
                      <a:lumOff val="25000"/>
                    </a:schemeClr>
                  </a:solidFill>
                </a:rPr>
                <a:t>3. </a:t>
              </a:r>
              <a:r>
                <a:rPr lang="da-DK" sz="1000" b="0" noProof="1">
                  <a:solidFill>
                    <a:schemeClr val="tx1">
                      <a:lumMod val="75000"/>
                      <a:lumOff val="25000"/>
                    </a:schemeClr>
                  </a:solidFill>
                </a:rPr>
                <a:t>Find ønsket</a:t>
              </a:r>
              <a:r>
                <a:rPr lang="da-DK" sz="1000" b="0" baseline="0" noProof="1">
                  <a:solidFill>
                    <a:schemeClr val="tx1">
                      <a:lumMod val="75000"/>
                      <a:lumOff val="25000"/>
                    </a:schemeClr>
                  </a:solidFill>
                </a:rPr>
                <a:t> billede og klik </a:t>
              </a:r>
              <a:r>
                <a:rPr lang="da-DK" sz="1000" b="1" baseline="0" noProof="1">
                  <a:solidFill>
                    <a:schemeClr val="tx1">
                      <a:lumMod val="75000"/>
                      <a:lumOff val="25000"/>
                    </a:schemeClr>
                  </a:solidFill>
                </a:rPr>
                <a:t>Indsæt</a:t>
              </a:r>
            </a:p>
            <a:p>
              <a:pPr algn="r" eaLnBrk="1" hangingPunct="1">
                <a:spcBef>
                  <a:spcPts val="0"/>
                </a:spcBef>
                <a:spcAft>
                  <a:spcPts val="240"/>
                </a:spcAft>
                <a:buFontTx/>
                <a:buNone/>
                <a:defRPr/>
              </a:pPr>
              <a:r>
                <a:rPr lang="da-DK" sz="1000" noProof="1">
                  <a:solidFill>
                    <a:schemeClr val="tx1">
                      <a:lumMod val="75000"/>
                      <a:lumOff val="25000"/>
                    </a:schemeClr>
                  </a:solidFill>
                </a:rPr>
                <a:t>4.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br>
                <a:rPr lang="da-DK" sz="1000" noProof="1">
                  <a:solidFill>
                    <a:schemeClr val="tx1">
                      <a:lumMod val="75000"/>
                      <a:lumOff val="25000"/>
                    </a:schemeClr>
                  </a:solidFill>
                </a:rPr>
              </a:b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5. </a:t>
              </a:r>
              <a:r>
                <a:rPr lang="da-DK" altLang="da-DK" sz="1000" noProof="1">
                  <a:solidFill>
                    <a:schemeClr val="tx1">
                      <a:lumMod val="75000"/>
                      <a:lumOff val="25000"/>
                    </a:schemeClr>
                  </a:solidFill>
                  <a:cs typeface="Arial" pitchFamily="34" charset="0"/>
                </a:rPr>
                <a:t>Ønsker du at skalere billedet,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der trækkes i billedets hjørner  </a:t>
              </a:r>
            </a:p>
          </p:txBody>
        </p:sp>
        <p:grpSp>
          <p:nvGrpSpPr>
            <p:cNvPr id="50" name="Gruppe 57"/>
            <p:cNvGrpSpPr>
              <a:grpSpLocks/>
            </p:cNvGrpSpPr>
            <p:nvPr/>
          </p:nvGrpSpPr>
          <p:grpSpPr bwMode="auto">
            <a:xfrm>
              <a:off x="-454060" y="3593903"/>
              <a:ext cx="330033" cy="396146"/>
              <a:chOff x="1018031" y="5113037"/>
              <a:chExt cx="373412" cy="448177"/>
            </a:xfrm>
          </p:grpSpPr>
          <p:pic>
            <p:nvPicPr>
              <p:cNvPr id="52"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51"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32" name="Logo"/>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33" name="Billede 3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783091" y="1973"/>
            <a:ext cx="2638457" cy="1481952"/>
          </a:xfrm>
          <a:prstGeom prst="rect">
            <a:avLst/>
          </a:prstGeom>
          <a:ln w="3175">
            <a:solidFill>
              <a:schemeClr val="accent5"/>
            </a:solidFill>
          </a:ln>
        </p:spPr>
      </p:pic>
    </p:spTree>
    <p:extLst>
      <p:ext uri="{BB962C8B-B14F-4D97-AF65-F5344CB8AC3E}">
        <p14:creationId xmlns:p14="http://schemas.microsoft.com/office/powerpoint/2010/main" val="2387527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le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da-DK"/>
              <a:t>Indsæt titel</a:t>
            </a:r>
            <a:endParaRPr lang="en-GB" dirty="0"/>
          </a:p>
        </p:txBody>
      </p:sp>
      <p:sp>
        <p:nvSpPr>
          <p:cNvPr id="4" name="Footer Placeholder 3"/>
          <p:cNvSpPr>
            <a:spLocks noGrp="1"/>
          </p:cNvSpPr>
          <p:nvPr>
            <p:ph type="ftr" sz="quarter" idx="11"/>
          </p:nvPr>
        </p:nvSpPr>
        <p:spPr/>
        <p:txBody>
          <a:bodyPr/>
          <a:lstStyle/>
          <a:p>
            <a:r>
              <a:rPr lang="da-DK" dirty="0"/>
              <a:t>Indsæt emne</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6" name="Pladsholder til billede 2"/>
          <p:cNvSpPr>
            <a:spLocks noGrp="1"/>
          </p:cNvSpPr>
          <p:nvPr>
            <p:ph type="pic" sz="quarter" idx="14"/>
          </p:nvPr>
        </p:nvSpPr>
        <p:spPr>
          <a:xfrm>
            <a:off x="1908175" y="1941512"/>
            <a:ext cx="9116086" cy="3726000"/>
          </a:xfrm>
          <a:solidFill>
            <a:srgbClr val="9B9B9B"/>
          </a:solidFill>
        </p:spPr>
        <p:txBody>
          <a:bodyPr/>
          <a:lstStyle>
            <a:lvl1pPr algn="ctr">
              <a:defRPr b="0">
                <a:solidFill>
                  <a:schemeClr val="bg1"/>
                </a:solidFill>
              </a:defRPr>
            </a:lvl1pPr>
          </a:lstStyle>
          <a:p>
            <a:r>
              <a:rPr lang="da-DK" dirty="0"/>
              <a:t>Klik på ikonet for at tilføje et billede</a:t>
            </a:r>
          </a:p>
        </p:txBody>
      </p:sp>
      <p:pic>
        <p:nvPicPr>
          <p:cNvPr id="14" name="Billed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83091" y="0"/>
            <a:ext cx="2638457" cy="1485897"/>
          </a:xfrm>
          <a:prstGeom prst="rect">
            <a:avLst/>
          </a:prstGeom>
          <a:ln w="3175">
            <a:solidFill>
              <a:schemeClr val="accent5"/>
            </a:solidFill>
          </a:ln>
        </p:spPr>
      </p:pic>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Billede</a:t>
              </a:r>
            </a:p>
            <a:p>
              <a:pPr algn="r" eaLnBrk="1" hangingPunct="1">
                <a:spcAft>
                  <a:spcPts val="300"/>
                </a:spcAft>
                <a:defRPr/>
              </a:pPr>
              <a:endParaRPr lang="da-DK" sz="1000" b="1" noProof="1">
                <a:solidFill>
                  <a:schemeClr val="tx1">
                    <a:lumMod val="75000"/>
                    <a:lumOff val="25000"/>
                  </a:schemeClr>
                </a:solidFill>
              </a:endParaRPr>
            </a:p>
            <a:p>
              <a:pPr algn="r" eaLnBrk="1" hangingPunct="1">
                <a:spcAft>
                  <a:spcPts val="300"/>
                </a:spcAft>
                <a:defRPr/>
              </a:pPr>
              <a:r>
                <a:rPr lang="da-DK" sz="1000" b="1" noProof="1">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det lille billede-indsættelsesikon </a:t>
              </a:r>
              <a:br>
                <a:rPr lang="da-DK" sz="1000" noProof="1">
                  <a:solidFill>
                    <a:schemeClr val="tx1">
                      <a:lumMod val="75000"/>
                      <a:lumOff val="25000"/>
                    </a:schemeClr>
                  </a:solidFill>
                </a:rPr>
              </a:br>
              <a:r>
                <a:rPr lang="da-DK" sz="1000" noProof="1">
                  <a:solidFill>
                    <a:schemeClr val="tx1">
                      <a:lumMod val="75000"/>
                      <a:lumOff val="25000"/>
                    </a:schemeClr>
                  </a:solidFill>
                </a:rPr>
                <a:t>i midten</a:t>
              </a:r>
              <a:r>
                <a:rPr lang="da-DK" sz="1000" baseline="0" noProof="1">
                  <a:solidFill>
                    <a:schemeClr val="tx1">
                      <a:lumMod val="75000"/>
                      <a:lumOff val="25000"/>
                    </a:schemeClr>
                  </a:solidFill>
                </a:rPr>
                <a:t> </a:t>
              </a:r>
              <a:r>
                <a:rPr lang="da-DK" sz="1000" noProof="1">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a:solidFill>
                    <a:schemeClr val="tx1">
                      <a:lumMod val="75000"/>
                      <a:lumOff val="25000"/>
                    </a:schemeClr>
                  </a:solidFill>
                </a:rPr>
                <a:t>2. </a:t>
              </a:r>
              <a:r>
                <a:rPr lang="da-DK" sz="1000" noProof="1">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a:solidFill>
                    <a:schemeClr val="tx1">
                      <a:lumMod val="75000"/>
                      <a:lumOff val="25000"/>
                    </a:schemeClr>
                  </a:solidFill>
                </a:rPr>
                <a:t>3.</a:t>
              </a:r>
              <a:r>
                <a:rPr lang="da-DK" sz="1000" noProof="1">
                  <a:solidFill>
                    <a:schemeClr val="tx1">
                      <a:lumMod val="75000"/>
                      <a:lumOff val="25000"/>
                    </a:schemeClr>
                  </a:solidFill>
                </a:rPr>
                <a:t>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br>
                <a:rPr lang="da-DK" sz="1000" noProof="1">
                  <a:solidFill>
                    <a:schemeClr val="tx1">
                      <a:lumMod val="75000"/>
                      <a:lumOff val="25000"/>
                    </a:schemeClr>
                  </a:solidFill>
                </a:rPr>
              </a:b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4. </a:t>
              </a:r>
              <a:r>
                <a:rPr lang="da-DK" altLang="da-DK" sz="1000" noProof="1">
                  <a:solidFill>
                    <a:schemeClr val="tx1">
                      <a:lumMod val="75000"/>
                      <a:lumOff val="25000"/>
                    </a:schemeClr>
                  </a:solidFill>
                  <a:cs typeface="Arial" pitchFamily="34" charset="0"/>
                </a:rPr>
                <a:t>Ønsker du at skalere billedet, 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1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2899975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llede med kant">
    <p:spTree>
      <p:nvGrpSpPr>
        <p:cNvPr id="1" name=""/>
        <p:cNvGrpSpPr/>
        <p:nvPr/>
      </p:nvGrpSpPr>
      <p:grpSpPr>
        <a:xfrm>
          <a:off x="0" y="0"/>
          <a:ext cx="0" cy="0"/>
          <a:chOff x="0" y="0"/>
          <a:chExt cx="0" cy="0"/>
        </a:xfrm>
      </p:grpSpPr>
      <p:sp>
        <p:nvSpPr>
          <p:cNvPr id="1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5"/>
          </p:nvPr>
        </p:nvSpPr>
        <p:spPr/>
        <p:txBody>
          <a:bodyPr/>
          <a:lstStyle>
            <a:lvl1pPr>
              <a:defRPr>
                <a:solidFill>
                  <a:schemeClr val="bg1"/>
                </a:solidFill>
              </a:defRPr>
            </a:lvl1pPr>
          </a:lstStyle>
          <a:p>
            <a:r>
              <a:rPr lang="da-DK" dirty="0"/>
              <a:t>Indsæt titel</a:t>
            </a:r>
            <a:endParaRPr lang="en-GB" dirty="0"/>
          </a:p>
        </p:txBody>
      </p:sp>
      <p:sp>
        <p:nvSpPr>
          <p:cNvPr id="8" name="Pladsholder til sidefod 7"/>
          <p:cNvSpPr>
            <a:spLocks noGrp="1"/>
          </p:cNvSpPr>
          <p:nvPr>
            <p:ph type="ftr" sz="quarter" idx="16"/>
          </p:nvPr>
        </p:nvSpPr>
        <p:spPr/>
        <p:txBody>
          <a:bodyPr/>
          <a:lstStyle>
            <a:lvl1pPr>
              <a:defRPr>
                <a:solidFill>
                  <a:schemeClr val="bg1"/>
                </a:solidFill>
              </a:defRPr>
            </a:lvl1pPr>
          </a:lstStyle>
          <a:p>
            <a:r>
              <a:rPr lang="da-DK"/>
              <a:t>Indsæt emne</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6" name="Pladsholder til billede 2"/>
          <p:cNvSpPr>
            <a:spLocks noGrp="1"/>
          </p:cNvSpPr>
          <p:nvPr>
            <p:ph type="pic" sz="quarter" idx="14"/>
          </p:nvPr>
        </p:nvSpPr>
        <p:spPr>
          <a:xfrm>
            <a:off x="1908176" y="1941513"/>
            <a:ext cx="9116090" cy="3724925"/>
          </a:xfrm>
          <a:solidFill>
            <a:srgbClr val="9B9B9B"/>
          </a:solidFill>
        </p:spPr>
        <p:txBody>
          <a:bodyPr/>
          <a:lstStyle>
            <a:lvl1pPr algn="ctr">
              <a:defRPr b="0">
                <a:solidFill>
                  <a:schemeClr val="bg1"/>
                </a:solidFill>
              </a:defRPr>
            </a:lvl1pPr>
          </a:lstStyle>
          <a:p>
            <a:r>
              <a:rPr lang="da-DK" dirty="0"/>
              <a:t>Klik på ikonet for at tilføje et billede</a:t>
            </a:r>
          </a:p>
        </p:txBody>
      </p:sp>
      <p:sp>
        <p:nvSpPr>
          <p:cNvPr id="9" name="Pladsholder til slidenummer 8"/>
          <p:cNvSpPr>
            <a:spLocks noGrp="1"/>
          </p:cNvSpPr>
          <p:nvPr>
            <p:ph type="sldNum" sz="quarter" idx="17"/>
          </p:nvPr>
        </p:nvSpPr>
        <p:spPr/>
        <p:txBody>
          <a:bodyPr/>
          <a:lstStyle/>
          <a:p>
            <a:fld id="{45D37B1E-C366-494F-A587-962AD9AABC83}" type="slidenum">
              <a:rPr lang="en-GB" smtClean="0"/>
              <a:pPr/>
              <a:t>‹nr.›</a:t>
            </a:fld>
            <a:endParaRPr lang="en-GB" dirty="0"/>
          </a:p>
        </p:txBody>
      </p:sp>
      <p:grpSp>
        <p:nvGrpSpPr>
          <p:cNvPr id="15" name="Gruppe 14"/>
          <p:cNvGrpSpPr/>
          <p:nvPr userDrawn="1"/>
        </p:nvGrpSpPr>
        <p:grpSpPr>
          <a:xfrm>
            <a:off x="-2593570" y="1548000"/>
            <a:ext cx="2484101" cy="2698321"/>
            <a:chOff x="-2593570" y="4522748"/>
            <a:chExt cx="2484101" cy="2698321"/>
          </a:xfrm>
        </p:grpSpPr>
        <p:sp>
          <p:nvSpPr>
            <p:cNvPr id="16" name="TextBox 5"/>
            <p:cNvSpPr txBox="1">
              <a:spLocks noChangeArrowheads="1"/>
            </p:cNvSpPr>
            <p:nvPr userDrawn="1"/>
          </p:nvSpPr>
          <p:spPr bwMode="auto">
            <a:xfrm>
              <a:off x="-2593570" y="4522748"/>
              <a:ext cx="245117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Billede med kant</a:t>
              </a:r>
            </a:p>
            <a:p>
              <a:pPr algn="r" eaLnBrk="1" hangingPunct="1">
                <a:spcAft>
                  <a:spcPts val="300"/>
                </a:spcAft>
                <a:defRPr/>
              </a:pPr>
              <a:endParaRPr lang="da-DK" sz="1000" b="1" noProof="1">
                <a:solidFill>
                  <a:schemeClr val="tx1">
                    <a:lumMod val="75000"/>
                    <a:lumOff val="25000"/>
                  </a:schemeClr>
                </a:solidFill>
              </a:endParaRPr>
            </a:p>
            <a:p>
              <a:pPr algn="r" eaLnBrk="1" hangingPunct="1">
                <a:spcAft>
                  <a:spcPts val="300"/>
                </a:spcAft>
                <a:defRPr/>
              </a:pPr>
              <a:r>
                <a:rPr lang="da-DK" sz="1000" b="1" noProof="1">
                  <a:solidFill>
                    <a:schemeClr val="tx1">
                      <a:lumMod val="75000"/>
                      <a:lumOff val="25000"/>
                    </a:schemeClr>
                  </a:solidFill>
                </a:rPr>
                <a:t>Indsæt billede</a:t>
              </a:r>
            </a:p>
            <a:p>
              <a:pPr algn="r" eaLnBrk="1" hangingPunct="1">
                <a:spcBef>
                  <a:spcPts val="0"/>
                </a:spcBef>
                <a:spcAft>
                  <a:spcPts val="240"/>
                </a:spcAft>
                <a:buFontTx/>
                <a:buNone/>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det lille billede-indsættelsesikon </a:t>
              </a:r>
              <a:br>
                <a:rPr lang="da-DK" sz="1000" noProof="1">
                  <a:solidFill>
                    <a:schemeClr val="tx1">
                      <a:lumMod val="75000"/>
                      <a:lumOff val="25000"/>
                    </a:schemeClr>
                  </a:solidFill>
                </a:rPr>
              </a:br>
              <a:r>
                <a:rPr lang="da-DK" sz="1000" noProof="1">
                  <a:solidFill>
                    <a:schemeClr val="tx1">
                      <a:lumMod val="75000"/>
                      <a:lumOff val="25000"/>
                    </a:schemeClr>
                  </a:solidFill>
                </a:rPr>
                <a:t>i midten</a:t>
              </a:r>
              <a:r>
                <a:rPr lang="da-DK" sz="1000" baseline="0" noProof="1">
                  <a:solidFill>
                    <a:schemeClr val="tx1">
                      <a:lumMod val="75000"/>
                      <a:lumOff val="25000"/>
                    </a:schemeClr>
                  </a:solidFill>
                </a:rPr>
                <a:t> </a:t>
              </a:r>
              <a:r>
                <a:rPr lang="da-DK" sz="1000" noProof="1">
                  <a:solidFill>
                    <a:schemeClr val="tx1">
                      <a:lumMod val="75000"/>
                      <a:lumOff val="25000"/>
                    </a:schemeClr>
                  </a:solidFill>
                </a:rPr>
                <a:t>af pladsholderen</a:t>
              </a:r>
            </a:p>
            <a:p>
              <a:pPr algn="r" eaLnBrk="1" hangingPunct="1">
                <a:spcBef>
                  <a:spcPts val="0"/>
                </a:spcBef>
                <a:spcAft>
                  <a:spcPts val="240"/>
                </a:spcAft>
                <a:buFontTx/>
                <a:buNone/>
                <a:defRPr/>
              </a:pPr>
              <a:r>
                <a:rPr lang="da-DK" sz="1000" b="1" noProof="1">
                  <a:solidFill>
                    <a:schemeClr val="tx1">
                      <a:lumMod val="75000"/>
                      <a:lumOff val="25000"/>
                    </a:schemeClr>
                  </a:solidFill>
                </a:rPr>
                <a:t>2. </a:t>
              </a:r>
              <a:r>
                <a:rPr lang="da-DK" sz="1000" noProof="1">
                  <a:solidFill>
                    <a:schemeClr val="tx1">
                      <a:lumMod val="75000"/>
                      <a:lumOff val="25000"/>
                    </a:schemeClr>
                  </a:solidFill>
                </a:rPr>
                <a:t>Indsæt det ønskede billede</a:t>
              </a:r>
            </a:p>
            <a:p>
              <a:pPr algn="r" eaLnBrk="1" hangingPunct="1">
                <a:spcBef>
                  <a:spcPts val="0"/>
                </a:spcBef>
                <a:spcAft>
                  <a:spcPts val="240"/>
                </a:spcAft>
                <a:buFontTx/>
                <a:buNone/>
                <a:defRPr/>
              </a:pPr>
              <a:r>
                <a:rPr lang="da-DK" sz="1000" b="1" noProof="1">
                  <a:solidFill>
                    <a:schemeClr val="tx1">
                      <a:lumMod val="75000"/>
                      <a:lumOff val="25000"/>
                    </a:schemeClr>
                  </a:solidFill>
                </a:rPr>
                <a:t>3.</a:t>
              </a:r>
              <a:r>
                <a:rPr lang="da-DK" sz="1000" noProof="1">
                  <a:solidFill>
                    <a:schemeClr val="tx1">
                      <a:lumMod val="75000"/>
                      <a:lumOff val="25000"/>
                    </a:schemeClr>
                  </a:solidFill>
                </a:rPr>
                <a:t>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br>
                <a:rPr lang="da-DK" sz="1000" noProof="1">
                  <a:solidFill>
                    <a:schemeClr val="tx1">
                      <a:lumMod val="75000"/>
                      <a:lumOff val="25000"/>
                    </a:schemeClr>
                  </a:solidFill>
                </a:rPr>
              </a:b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endParaRPr lang="da-DK" altLang="da-DK" sz="1000" b="1" noProof="1">
                <a:solidFill>
                  <a:schemeClr val="tx1">
                    <a:lumMod val="75000"/>
                    <a:lumOff val="25000"/>
                  </a:schemeClr>
                </a:solidFill>
                <a:cs typeface="Arial" pitchFamily="34" charset="0"/>
              </a:endParaRPr>
            </a:p>
            <a:p>
              <a:pPr algn="r" eaLnBrk="1" hangingPunct="1">
                <a:spcBef>
                  <a:spcPct val="0"/>
                </a:spcBef>
                <a:spcAft>
                  <a:spcPts val="240"/>
                </a:spcAft>
                <a:buFontTx/>
                <a:buNone/>
                <a:defRPr/>
              </a:pPr>
              <a:endParaRPr lang="da-DK" altLang="da-DK" sz="1000" b="1" noProof="1">
                <a:solidFill>
                  <a:schemeClr val="tx1">
                    <a:lumMod val="75000"/>
                    <a:lumOff val="25000"/>
                  </a:schemeClr>
                </a:solidFill>
                <a:cs typeface="Arial" pitchFamily="34" charset="0"/>
              </a:endParaRP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4. </a:t>
              </a:r>
              <a:r>
                <a:rPr lang="da-DK" altLang="da-DK" sz="1000" noProof="1">
                  <a:solidFill>
                    <a:schemeClr val="tx1">
                      <a:lumMod val="75000"/>
                      <a:lumOff val="25000"/>
                    </a:schemeClr>
                  </a:solidFill>
                  <a:cs typeface="Arial" pitchFamily="34" charset="0"/>
                </a:rPr>
                <a:t>Ønsker du at skalere billedet, 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der trækkes i billedets hjørner</a:t>
              </a:r>
            </a:p>
          </p:txBody>
        </p:sp>
        <p:pic>
          <p:nvPicPr>
            <p:cNvPr id="17" name="Billede 5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2849" y="6843857"/>
              <a:ext cx="330033" cy="37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ounded Rectangle 25"/>
            <p:cNvSpPr/>
            <p:nvPr userDrawn="1"/>
          </p:nvSpPr>
          <p:spPr bwMode="auto">
            <a:xfrm>
              <a:off x="-478018" y="6842378"/>
              <a:ext cx="185738" cy="152400"/>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pic>
          <p:nvPicPr>
            <p:cNvPr id="27" name="Billede 5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2849" y="5950060"/>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21" name="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3091" y="1972"/>
            <a:ext cx="2638457" cy="1481952"/>
          </a:xfrm>
          <a:prstGeom prst="rect">
            <a:avLst/>
          </a:prstGeom>
          <a:ln w="3175">
            <a:solidFill>
              <a:schemeClr val="accent5"/>
            </a:solidFill>
          </a:ln>
        </p:spPr>
      </p:pic>
    </p:spTree>
    <p:extLst>
      <p:ext uri="{BB962C8B-B14F-4D97-AF65-F5344CB8AC3E}">
        <p14:creationId xmlns:p14="http://schemas.microsoft.com/office/powerpoint/2010/main" val="17682491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Overskrif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da-DK" dirty="0"/>
              <a:t>Indsæt titel</a:t>
            </a:r>
            <a:endParaRPr lang="en-GB" dirty="0"/>
          </a:p>
        </p:txBody>
      </p:sp>
      <p:sp>
        <p:nvSpPr>
          <p:cNvPr id="4" name="Footer Placeholder 3"/>
          <p:cNvSpPr>
            <a:spLocks noGrp="1"/>
          </p:cNvSpPr>
          <p:nvPr>
            <p:ph type="ftr" sz="quarter" idx="11"/>
          </p:nvPr>
        </p:nvSpPr>
        <p:spPr/>
        <p:txBody>
          <a:bodyPr/>
          <a:lstStyle/>
          <a:p>
            <a:r>
              <a:rPr lang="da-DK"/>
              <a:t>Indsæt emne</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7"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Overskrift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945256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Overskrift med kant">
    <p:spTree>
      <p:nvGrpSpPr>
        <p:cNvPr id="1" name=""/>
        <p:cNvGrpSpPr/>
        <p:nvPr/>
      </p:nvGrpSpPr>
      <p:grpSpPr>
        <a:xfrm>
          <a:off x="0" y="0"/>
          <a:ext cx="0" cy="0"/>
          <a:chOff x="0" y="0"/>
          <a:chExt cx="0" cy="0"/>
        </a:xfrm>
      </p:grpSpPr>
      <p:sp>
        <p:nvSpPr>
          <p:cNvPr id="9"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3" name="Date Placeholder 2"/>
          <p:cNvSpPr>
            <a:spLocks noGrp="1"/>
          </p:cNvSpPr>
          <p:nvPr>
            <p:ph type="dt" sz="half" idx="10"/>
          </p:nvPr>
        </p:nvSpPr>
        <p:spPr/>
        <p:txBody>
          <a:bodyPr/>
          <a:lstStyle>
            <a:lvl1pPr>
              <a:defRPr>
                <a:solidFill>
                  <a:schemeClr val="bg1"/>
                </a:solidFill>
              </a:defRPr>
            </a:lvl1pPr>
          </a:lstStyle>
          <a:p>
            <a:r>
              <a:rPr lang="da-DK"/>
              <a:t>Indsæt titel</a:t>
            </a:r>
            <a:endParaRPr lang="en-GB" dirty="0"/>
          </a:p>
        </p:txBody>
      </p:sp>
      <p:sp>
        <p:nvSpPr>
          <p:cNvPr id="4" name="Footer Placeholder 3"/>
          <p:cNvSpPr>
            <a:spLocks noGrp="1"/>
          </p:cNvSpPr>
          <p:nvPr>
            <p:ph type="ftr" sz="quarter" idx="11"/>
          </p:nvPr>
        </p:nvSpPr>
        <p:spPr/>
        <p:txBody>
          <a:bodyPr/>
          <a:lstStyle>
            <a:lvl1pPr>
              <a:defRPr>
                <a:solidFill>
                  <a:schemeClr val="bg1"/>
                </a:solidFill>
              </a:defRPr>
            </a:lvl1pPr>
          </a:lstStyle>
          <a:p>
            <a:r>
              <a:rPr lang="da-DK"/>
              <a:t>Indsæt emne</a:t>
            </a:r>
            <a:endParaRPr lang="en-GB" dirty="0"/>
          </a:p>
        </p:txBody>
      </p:sp>
      <p:sp>
        <p:nvSpPr>
          <p:cNvPr id="2" name="Title 1"/>
          <p:cNvSpPr>
            <a:spLocks noGrp="1"/>
          </p:cNvSpPr>
          <p:nvPr>
            <p:ph type="title" hasCustomPrompt="1"/>
          </p:nvPr>
        </p:nvSpPr>
        <p:spPr/>
        <p:txBody>
          <a:bodyPr/>
          <a:lstStyle/>
          <a:p>
            <a:r>
              <a:rPr lang="da-DK" noProof="0" dirty="0"/>
              <a:t>Overskrift i maksimalt to linjer</a:t>
            </a:r>
            <a:endParaRPr lang="en-GB" dirty="0"/>
          </a:p>
        </p:txBody>
      </p:sp>
      <p:sp>
        <p:nvSpPr>
          <p:cNvPr id="5" name="Slide Number Placeholder 4"/>
          <p:cNvSpPr>
            <a:spLocks noGrp="1"/>
          </p:cNvSpPr>
          <p:nvPr>
            <p:ph type="sldNum" sz="quarter" idx="12"/>
          </p:nvPr>
        </p:nvSpPr>
        <p:spPr/>
        <p:txBody>
          <a:bodyPr/>
          <a:lstStyle/>
          <a:p>
            <a:fld id="{45D37B1E-C366-494F-A587-962AD9AABC83}" type="slidenum">
              <a:rPr lang="en-GB" smtClean="0"/>
              <a:t>‹nr.›</a:t>
            </a:fld>
            <a:endParaRPr lang="en-GB" dirty="0"/>
          </a:p>
        </p:txBody>
      </p:sp>
      <p:sp>
        <p:nvSpPr>
          <p:cNvPr id="10"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Overskrift med kant</a:t>
            </a:r>
          </a:p>
        </p:txBody>
      </p:sp>
      <p:sp>
        <p:nvSpPr>
          <p:cNvPr id="1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12"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576264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s med kant">
    <p:spTree>
      <p:nvGrpSpPr>
        <p:cNvPr id="1" name=""/>
        <p:cNvGrpSpPr/>
        <p:nvPr/>
      </p:nvGrpSpPr>
      <p:grpSpPr>
        <a:xfrm>
          <a:off x="0" y="0"/>
          <a:ext cx="0" cy="0"/>
          <a:chOff x="0" y="0"/>
          <a:chExt cx="0" cy="0"/>
        </a:xfrm>
      </p:grpSpPr>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7" name="Pladsholder til dato 6"/>
          <p:cNvSpPr>
            <a:spLocks noGrp="1"/>
          </p:cNvSpPr>
          <p:nvPr>
            <p:ph type="dt" sz="half" idx="10"/>
          </p:nvPr>
        </p:nvSpPr>
        <p:spPr/>
        <p:txBody>
          <a:bodyPr/>
          <a:lstStyle>
            <a:lvl1pPr>
              <a:defRPr>
                <a:solidFill>
                  <a:schemeClr val="bg1"/>
                </a:solidFill>
              </a:defRPr>
            </a:lvl1pPr>
          </a:lstStyle>
          <a:p>
            <a:r>
              <a:rPr lang="da-DK" dirty="0"/>
              <a:t>Indsæt titel</a:t>
            </a:r>
            <a:endParaRPr lang="en-GB" dirty="0"/>
          </a:p>
        </p:txBody>
      </p:sp>
      <p:sp>
        <p:nvSpPr>
          <p:cNvPr id="8" name="Pladsholder til sidefod 7"/>
          <p:cNvSpPr>
            <a:spLocks noGrp="1"/>
          </p:cNvSpPr>
          <p:nvPr>
            <p:ph type="ftr" sz="quarter" idx="11"/>
          </p:nvPr>
        </p:nvSpPr>
        <p:spPr/>
        <p:txBody>
          <a:bodyPr/>
          <a:lstStyle>
            <a:lvl1pPr>
              <a:defRPr>
                <a:solidFill>
                  <a:schemeClr val="bg1"/>
                </a:solidFill>
              </a:defRPr>
            </a:lvl1pPr>
          </a:lstStyle>
          <a:p>
            <a:r>
              <a:rPr lang="da-DK"/>
              <a:t>Indsæt emne</a:t>
            </a:r>
            <a:endParaRPr lang="en-GB" dirty="0"/>
          </a:p>
        </p:txBody>
      </p:sp>
      <p:sp>
        <p:nvSpPr>
          <p:cNvPr id="14" name="Title 1"/>
          <p:cNvSpPr>
            <a:spLocks noGrp="1"/>
          </p:cNvSpPr>
          <p:nvPr>
            <p:ph type="ctrTitle" hasCustomPrompt="1"/>
          </p:nvPr>
        </p:nvSpPr>
        <p:spPr>
          <a:xfrm>
            <a:off x="1908174" y="2973600"/>
            <a:ext cx="9116091" cy="1411200"/>
          </a:xfrm>
        </p:spPr>
        <p:txBody>
          <a:bodyPr anchor="b"/>
          <a:lstStyle>
            <a:lvl1pPr algn="l">
              <a:lnSpc>
                <a:spcPct val="80000"/>
              </a:lnSpc>
              <a:defRPr sz="5000" b="0" cap="all" spc="-100" baseline="0">
                <a:solidFill>
                  <a:srgbClr val="003B7A"/>
                </a:solidFill>
                <a:latin typeface="Arial Black" panose="020B0A04020102020204" pitchFamily="34" charset="0"/>
              </a:defRPr>
            </a:lvl1pPr>
          </a:lstStyle>
          <a:p>
            <a:r>
              <a:rPr lang="da-DK" noProof="0" dirty="0"/>
              <a:t>Overskrift I to linjer</a:t>
            </a:r>
          </a:p>
        </p:txBody>
      </p:sp>
      <p:sp>
        <p:nvSpPr>
          <p:cNvPr id="15" name="Subtitle 2"/>
          <p:cNvSpPr>
            <a:spLocks noGrp="1"/>
          </p:cNvSpPr>
          <p:nvPr>
            <p:ph type="subTitle" idx="1" hasCustomPrompt="1"/>
          </p:nvPr>
        </p:nvSpPr>
        <p:spPr>
          <a:xfrm>
            <a:off x="1908175" y="4383656"/>
            <a:ext cx="9116090" cy="648000"/>
          </a:xfrm>
        </p:spPr>
        <p:txBody>
          <a:bodyPr/>
          <a:lstStyle>
            <a:lvl1pPr marL="0" indent="0" algn="l">
              <a:buNone/>
              <a:defRPr sz="1600" b="0" baseline="0">
                <a:solidFill>
                  <a:srgbClr val="003B7A"/>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a:t>Klik, og tilføj sted og dato</a:t>
            </a:r>
          </a:p>
        </p:txBody>
      </p:sp>
      <p:sp>
        <p:nvSpPr>
          <p:cNvPr id="19" name="Pladsholder til slidenummer 18" hidden="1"/>
          <p:cNvSpPr>
            <a:spLocks noGrp="1"/>
          </p:cNvSpPr>
          <p:nvPr>
            <p:ph type="sldNum" sz="quarter" idx="12"/>
          </p:nvPr>
        </p:nvSpPr>
        <p:spPr>
          <a:xfrm>
            <a:off x="10465806" y="7115401"/>
            <a:ext cx="541920" cy="438620"/>
          </a:xfrm>
        </p:spPr>
        <p:txBody>
          <a:bodyPr/>
          <a:lstStyle>
            <a:lvl1pPr>
              <a:defRPr sz="100">
                <a:solidFill>
                  <a:schemeClr val="bg1">
                    <a:lumMod val="85000"/>
                  </a:schemeClr>
                </a:solidFill>
              </a:defRPr>
            </a:lvl1pPr>
          </a:lstStyle>
          <a:p>
            <a:fld id="{45D37B1E-C366-494F-A587-962AD9AABC83}" type="slidenum">
              <a:rPr lang="en-GB" smtClean="0"/>
              <a:pPr/>
              <a:t>‹nr.›</a:t>
            </a:fld>
            <a:endParaRPr lang="en-GB" dirty="0"/>
          </a:p>
        </p:txBody>
      </p:sp>
      <p:sp>
        <p:nvSpPr>
          <p:cNvPr id="11"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Titeldias med kant</a:t>
            </a:r>
          </a:p>
          <a:p>
            <a:pPr algn="r" eaLnBrk="1" hangingPunct="1">
              <a:spcAft>
                <a:spcPts val="300"/>
              </a:spcAft>
              <a:defRPr/>
            </a:pPr>
            <a:r>
              <a:rPr lang="da-DK" sz="1000" b="1" noProof="1">
                <a:solidFill>
                  <a:schemeClr val="tx1">
                    <a:lumMod val="75000"/>
                    <a:lumOff val="25000"/>
                  </a:schemeClr>
                </a:solidFill>
              </a:rPr>
              <a:t>Indsæt TITEL og EMNE</a:t>
            </a:r>
          </a:p>
          <a:p>
            <a:pPr algn="r" eaLnBrk="1" hangingPunct="1">
              <a:spcAft>
                <a:spcPts val="240"/>
              </a:spcAft>
              <a:defRPr/>
            </a:pPr>
            <a:r>
              <a:rPr lang="da-DK" altLang="da-DK" sz="1000" b="1" noProof="1">
                <a:solidFill>
                  <a:schemeClr val="tx1">
                    <a:lumMod val="75000"/>
                    <a:lumOff val="25000"/>
                  </a:schemeClr>
                </a:solidFill>
              </a:rPr>
              <a:t>1. </a:t>
            </a:r>
            <a:r>
              <a:rPr lang="da-DK" altLang="da-DK" sz="1000" b="0" noProof="1">
                <a:solidFill>
                  <a:schemeClr val="tx1">
                    <a:lumMod val="75000"/>
                    <a:lumOff val="25000"/>
                  </a:schemeClr>
                </a:solidFill>
              </a:rPr>
              <a:t>Klik</a:t>
            </a:r>
            <a:r>
              <a:rPr lang="da-DK" altLang="da-DK" sz="1000" b="0" baseline="0" noProof="1">
                <a:solidFill>
                  <a:schemeClr val="tx1">
                    <a:lumMod val="75000"/>
                    <a:lumOff val="25000"/>
                  </a:schemeClr>
                </a:solidFill>
              </a:rPr>
              <a:t> på</a:t>
            </a:r>
            <a:r>
              <a:rPr lang="da-DK" altLang="da-DK" sz="1000" noProof="1">
                <a:solidFill>
                  <a:schemeClr val="tx1">
                    <a:lumMod val="75000"/>
                    <a:lumOff val="25000"/>
                  </a:schemeClr>
                </a:solidFill>
              </a:rPr>
              <a:t> fanen </a:t>
            </a:r>
            <a:r>
              <a:rPr lang="da-DK" altLang="da-DK" sz="1000" b="1" noProof="1">
                <a:solidFill>
                  <a:schemeClr val="tx1">
                    <a:lumMod val="75000"/>
                    <a:lumOff val="25000"/>
                  </a:schemeClr>
                </a:solidFill>
              </a:rPr>
              <a:t>INDSÆT </a:t>
            </a:r>
            <a:r>
              <a:rPr lang="da-DK" altLang="da-DK" sz="1000" noProof="1">
                <a:solidFill>
                  <a:schemeClr val="tx1">
                    <a:lumMod val="75000"/>
                    <a:lumOff val="25000"/>
                  </a:schemeClr>
                </a:solidFill>
              </a:rPr>
              <a:t>i topmenuen </a:t>
            </a:r>
          </a:p>
          <a:p>
            <a:pPr algn="r" eaLnBrk="1" hangingPunct="1">
              <a:spcAft>
                <a:spcPts val="240"/>
              </a:spcAft>
              <a:defRPr/>
            </a:pPr>
            <a:r>
              <a:rPr lang="da-DK" altLang="da-DK" sz="1000" b="1" noProof="1">
                <a:solidFill>
                  <a:schemeClr val="tx1">
                    <a:lumMod val="75000"/>
                    <a:lumOff val="25000"/>
                  </a:schemeClr>
                </a:solidFill>
              </a:rPr>
              <a:t>2.</a:t>
            </a:r>
            <a:r>
              <a:rPr lang="da-DK" altLang="da-DK" sz="1000" noProof="1">
                <a:solidFill>
                  <a:schemeClr val="tx1">
                    <a:lumMod val="75000"/>
                    <a:lumOff val="25000"/>
                  </a:schemeClr>
                </a:solidFill>
              </a:rPr>
              <a:t> Klik på </a:t>
            </a:r>
            <a:r>
              <a:rPr lang="da-DK" altLang="da-DK" sz="1000" b="1" noProof="1">
                <a:solidFill>
                  <a:schemeClr val="tx1">
                    <a:lumMod val="75000"/>
                    <a:lumOff val="25000"/>
                  </a:schemeClr>
                </a:solidFill>
              </a:rPr>
              <a:t>Sidehoved og Sidefod</a:t>
            </a:r>
            <a:endParaRPr lang="da-DK" altLang="da-DK" sz="100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3.</a:t>
            </a:r>
            <a:r>
              <a:rPr lang="da-DK" sz="1000" noProof="1">
                <a:solidFill>
                  <a:schemeClr val="tx1">
                    <a:lumMod val="75000"/>
                    <a:lumOff val="25000"/>
                  </a:schemeClr>
                </a:solidFill>
              </a:rPr>
              <a:t> Dobbeltklik i feltet</a:t>
            </a:r>
            <a:r>
              <a:rPr lang="da-DK" sz="1000" baseline="0" noProof="1">
                <a:solidFill>
                  <a:schemeClr val="tx1">
                    <a:lumMod val="75000"/>
                    <a:lumOff val="25000"/>
                  </a:schemeClr>
                </a:solidFill>
              </a:rPr>
              <a:t> med</a:t>
            </a:r>
            <a:r>
              <a:rPr lang="da-DK" sz="1000" noProof="1">
                <a:solidFill>
                  <a:schemeClr val="tx1">
                    <a:lumMod val="75000"/>
                    <a:lumOff val="25000"/>
                  </a:schemeClr>
                </a:solidFill>
              </a:rPr>
              <a:t> </a:t>
            </a:r>
            <a:r>
              <a:rPr lang="da-DK" sz="1000" b="1" noProof="1">
                <a:solidFill>
                  <a:schemeClr val="tx1">
                    <a:lumMod val="75000"/>
                    <a:lumOff val="25000"/>
                  </a:schemeClr>
                </a:solidFill>
              </a:rPr>
              <a:t>INDSÆT TITEL </a:t>
            </a:r>
            <a:r>
              <a:rPr lang="da-DK" sz="1000" b="0" noProof="1">
                <a:solidFill>
                  <a:schemeClr val="tx1">
                    <a:lumMod val="75000"/>
                    <a:lumOff val="25000"/>
                  </a:schemeClr>
                </a:solidFill>
              </a:rPr>
              <a:t>og indsæt din </a:t>
            </a:r>
            <a:r>
              <a:rPr lang="da-DK" sz="1000" noProof="1">
                <a:solidFill>
                  <a:schemeClr val="tx1">
                    <a:lumMod val="75000"/>
                    <a:lumOff val="25000"/>
                  </a:schemeClr>
                </a:solidFill>
              </a:rPr>
              <a:t>TITEL-tekst</a:t>
            </a:r>
            <a:endParaRPr lang="da-DK" sz="1000" b="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4. </a:t>
            </a:r>
            <a:r>
              <a:rPr lang="da-DK" sz="1000" b="0" noProof="1">
                <a:solidFill>
                  <a:schemeClr val="tx1">
                    <a:lumMod val="75000"/>
                    <a:lumOff val="25000"/>
                  </a:schemeClr>
                </a:solidFill>
              </a:rPr>
              <a:t>Dobbeltklik i feltet med </a:t>
            </a:r>
            <a:r>
              <a:rPr lang="da-DK" sz="1000" b="1" baseline="0" noProof="1">
                <a:solidFill>
                  <a:schemeClr val="tx1">
                    <a:lumMod val="75000"/>
                    <a:lumOff val="25000"/>
                  </a:schemeClr>
                </a:solidFill>
              </a:rPr>
              <a:t>INDSÆT EMNE</a:t>
            </a:r>
            <a:r>
              <a:rPr lang="da-DK" sz="1000" baseline="0" noProof="1">
                <a:solidFill>
                  <a:schemeClr val="tx1">
                    <a:lumMod val="75000"/>
                    <a:lumOff val="25000"/>
                  </a:schemeClr>
                </a:solidFill>
              </a:rPr>
              <a:t> og indsæt din EMNE-tekst</a:t>
            </a:r>
            <a:endParaRPr lang="da-DK" sz="1000" b="1"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5. </a:t>
            </a:r>
            <a:r>
              <a:rPr lang="da-DK" sz="1000" noProof="1">
                <a:solidFill>
                  <a:schemeClr val="tx1">
                    <a:lumMod val="75000"/>
                    <a:lumOff val="25000"/>
                  </a:schemeClr>
                </a:solidFill>
              </a:rPr>
              <a:t>Vælg </a:t>
            </a:r>
            <a:r>
              <a:rPr lang="da-DK" sz="1000" b="1" noProof="1">
                <a:solidFill>
                  <a:schemeClr val="tx1">
                    <a:lumMod val="75000"/>
                    <a:lumOff val="25000"/>
                  </a:schemeClr>
                </a:solidFill>
              </a:rPr>
              <a:t>Anvend på alle</a:t>
            </a:r>
          </a:p>
        </p:txBody>
      </p:sp>
      <p:sp>
        <p:nvSpPr>
          <p:cNvPr id="13"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16"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21" name="Billede 2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81812" y="1972"/>
            <a:ext cx="2635898" cy="1481952"/>
          </a:xfrm>
          <a:prstGeom prst="rect">
            <a:avLst/>
          </a:prstGeom>
          <a:ln w="3175">
            <a:solidFill>
              <a:schemeClr val="accent5"/>
            </a:solidFill>
          </a:ln>
        </p:spPr>
      </p:pic>
    </p:spTree>
    <p:extLst>
      <p:ext uri="{BB962C8B-B14F-4D97-AF65-F5344CB8AC3E}">
        <p14:creationId xmlns:p14="http://schemas.microsoft.com/office/powerpoint/2010/main" val="38723383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da-DK"/>
              <a:t>Indsæt titel</a:t>
            </a:r>
            <a:endParaRPr lang="en-GB" dirty="0"/>
          </a:p>
        </p:txBody>
      </p:sp>
      <p:sp>
        <p:nvSpPr>
          <p:cNvPr id="3" name="Footer Placeholder 2"/>
          <p:cNvSpPr>
            <a:spLocks noGrp="1"/>
          </p:cNvSpPr>
          <p:nvPr>
            <p:ph type="ftr" sz="quarter" idx="11"/>
          </p:nvPr>
        </p:nvSpPr>
        <p:spPr/>
        <p:txBody>
          <a:bodyPr/>
          <a:lstStyle/>
          <a:p>
            <a:r>
              <a:rPr lang="da-DK"/>
              <a:t>Indsæt emne</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5"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Tomt</a:t>
            </a:r>
          </a:p>
        </p:txBody>
      </p:sp>
      <p:sp>
        <p:nvSpPr>
          <p:cNvPr id="6"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Tree>
    <p:extLst>
      <p:ext uri="{BB962C8B-B14F-4D97-AF65-F5344CB8AC3E}">
        <p14:creationId xmlns:p14="http://schemas.microsoft.com/office/powerpoint/2010/main" val="1198522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t med kant">
    <p:spTree>
      <p:nvGrpSpPr>
        <p:cNvPr id="1" name=""/>
        <p:cNvGrpSpPr/>
        <p:nvPr/>
      </p:nvGrpSpPr>
      <p:grpSpPr>
        <a:xfrm>
          <a:off x="0" y="0"/>
          <a:ext cx="0" cy="0"/>
          <a:chOff x="0" y="0"/>
          <a:chExt cx="0" cy="0"/>
        </a:xfrm>
      </p:grpSpPr>
      <p:sp>
        <p:nvSpPr>
          <p:cNvPr id="8"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2" name="Date Placeholder 1"/>
          <p:cNvSpPr>
            <a:spLocks noGrp="1"/>
          </p:cNvSpPr>
          <p:nvPr>
            <p:ph type="dt" sz="half" idx="10"/>
          </p:nvPr>
        </p:nvSpPr>
        <p:spPr/>
        <p:txBody>
          <a:bodyPr/>
          <a:lstStyle>
            <a:lvl1pPr>
              <a:defRPr>
                <a:solidFill>
                  <a:schemeClr val="bg1"/>
                </a:solidFill>
              </a:defRPr>
            </a:lvl1pPr>
          </a:lstStyle>
          <a:p>
            <a:r>
              <a:rPr lang="da-DK"/>
              <a:t>Indsæt titel</a:t>
            </a:r>
            <a:endParaRPr lang="en-GB" dirty="0"/>
          </a:p>
        </p:txBody>
      </p:sp>
      <p:sp>
        <p:nvSpPr>
          <p:cNvPr id="3" name="Footer Placeholder 2"/>
          <p:cNvSpPr>
            <a:spLocks noGrp="1"/>
          </p:cNvSpPr>
          <p:nvPr>
            <p:ph type="ftr" sz="quarter" idx="11"/>
          </p:nvPr>
        </p:nvSpPr>
        <p:spPr/>
        <p:txBody>
          <a:bodyPr/>
          <a:lstStyle>
            <a:lvl1pPr>
              <a:defRPr>
                <a:solidFill>
                  <a:schemeClr val="bg1"/>
                </a:solidFill>
              </a:defRPr>
            </a:lvl1pPr>
          </a:lstStyle>
          <a:p>
            <a:r>
              <a:rPr lang="da-DK"/>
              <a:t>Indsæt emne</a:t>
            </a:r>
            <a:endParaRPr lang="en-GB" dirty="0"/>
          </a:p>
        </p:txBody>
      </p:sp>
      <p:sp>
        <p:nvSpPr>
          <p:cNvPr id="4" name="Slide Number Placeholder 3"/>
          <p:cNvSpPr>
            <a:spLocks noGrp="1"/>
          </p:cNvSpPr>
          <p:nvPr>
            <p:ph type="sldNum" sz="quarter" idx="12"/>
          </p:nvPr>
        </p:nvSpPr>
        <p:spPr/>
        <p:txBody>
          <a:bodyPr/>
          <a:lstStyle/>
          <a:p>
            <a:fld id="{45D37B1E-C366-494F-A587-962AD9AABC83}" type="slidenum">
              <a:rPr lang="en-GB" smtClean="0"/>
              <a:t>‹nr.›</a:t>
            </a:fld>
            <a:endParaRPr lang="en-GB" dirty="0"/>
          </a:p>
        </p:txBody>
      </p:sp>
      <p:sp>
        <p:nvSpPr>
          <p:cNvPr id="9" name="TextBox 5"/>
          <p:cNvSpPr txBox="1">
            <a:spLocks noChangeArrowheads="1"/>
          </p:cNvSpPr>
          <p:nvPr userDrawn="1"/>
        </p:nvSpPr>
        <p:spPr bwMode="auto">
          <a:xfrm>
            <a:off x="-2593570" y="1548000"/>
            <a:ext cx="245117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Tomt</a:t>
            </a:r>
            <a:r>
              <a:rPr lang="da-DK" sz="1000" b="1" baseline="0" noProof="1">
                <a:solidFill>
                  <a:schemeClr val="tx1">
                    <a:lumMod val="75000"/>
                    <a:lumOff val="25000"/>
                  </a:schemeClr>
                </a:solidFill>
              </a:rPr>
              <a:t> </a:t>
            </a:r>
            <a:r>
              <a:rPr lang="da-DK" sz="1000" b="1" noProof="1">
                <a:solidFill>
                  <a:schemeClr val="tx1">
                    <a:lumMod val="75000"/>
                    <a:lumOff val="25000"/>
                  </a:schemeClr>
                </a:solidFill>
              </a:rPr>
              <a:t>med kant</a:t>
            </a:r>
          </a:p>
        </p:txBody>
      </p:sp>
      <p:sp>
        <p:nvSpPr>
          <p:cNvPr id="1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11" name="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8277519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9F986B-B511-431C-B87E-6FEA16FE59CB}"/>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7E698158-E915-4BF1-97DE-383C48046E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7B71530A-75E4-46F2-8EBC-49B09291CD38}"/>
              </a:ext>
            </a:extLst>
          </p:cNvPr>
          <p:cNvSpPr>
            <a:spLocks noGrp="1"/>
          </p:cNvSpPr>
          <p:nvPr>
            <p:ph type="dt" sz="half" idx="10"/>
          </p:nvPr>
        </p:nvSpPr>
        <p:spPr/>
        <p:txBody>
          <a:bodyPr/>
          <a:lstStyle/>
          <a:p>
            <a:fld id="{E921E069-90AE-469C-B2BC-C7883CAABA84}" type="datetimeFigureOut">
              <a:rPr lang="da-DK" smtClean="0"/>
              <a:t>10-12-2021</a:t>
            </a:fld>
            <a:endParaRPr lang="da-DK"/>
          </a:p>
        </p:txBody>
      </p:sp>
      <p:sp>
        <p:nvSpPr>
          <p:cNvPr id="5" name="Pladsholder til sidefod 4">
            <a:extLst>
              <a:ext uri="{FF2B5EF4-FFF2-40B4-BE49-F238E27FC236}">
                <a16:creationId xmlns:a16="http://schemas.microsoft.com/office/drawing/2014/main" id="{DA8F5C3D-4D9E-478A-B4BB-25ADC0985B4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437E53B-5D24-47FE-9860-44F66BBC6A67}"/>
              </a:ext>
            </a:extLst>
          </p:cNvPr>
          <p:cNvSpPr>
            <a:spLocks noGrp="1"/>
          </p:cNvSpPr>
          <p:nvPr>
            <p:ph type="sldNum" sz="quarter" idx="12"/>
          </p:nvPr>
        </p:nvSpPr>
        <p:spPr/>
        <p:txBody>
          <a:bodyPr/>
          <a:lstStyle/>
          <a:p>
            <a:fld id="{966BF946-B063-4F4B-80F5-03604F51F42D}" type="slidenum">
              <a:rPr lang="da-DK" smtClean="0"/>
              <a:t>‹nr.›</a:t>
            </a:fld>
            <a:endParaRPr lang="da-DK"/>
          </a:p>
        </p:txBody>
      </p:sp>
    </p:spTree>
    <p:extLst>
      <p:ext uri="{BB962C8B-B14F-4D97-AF65-F5344CB8AC3E}">
        <p14:creationId xmlns:p14="http://schemas.microsoft.com/office/powerpoint/2010/main" val="4106082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s med billede">
    <p:spTree>
      <p:nvGrpSpPr>
        <p:cNvPr id="1" name=""/>
        <p:cNvGrpSpPr/>
        <p:nvPr/>
      </p:nvGrpSpPr>
      <p:grpSpPr>
        <a:xfrm>
          <a:off x="0" y="0"/>
          <a:ext cx="0" cy="0"/>
          <a:chOff x="0" y="0"/>
          <a:chExt cx="0" cy="0"/>
        </a:xfrm>
      </p:grpSpPr>
      <p:sp>
        <p:nvSpPr>
          <p:cNvPr id="8" name="Pladsholder til billede 3"/>
          <p:cNvSpPr>
            <a:spLocks noGrp="1"/>
          </p:cNvSpPr>
          <p:nvPr>
            <p:ph type="pic" sz="quarter" idx="13" hasCustomPrompt="1"/>
          </p:nvPr>
        </p:nvSpPr>
        <p:spPr>
          <a:xfrm>
            <a:off x="792007" y="791999"/>
            <a:ext cx="11399993" cy="6066002"/>
          </a:xfrm>
          <a:solidFill>
            <a:srgbClr val="9B9B9B"/>
          </a:solidFill>
        </p:spPr>
        <p:txBody>
          <a:bodyPr tIns="252000"/>
          <a:lstStyle>
            <a:lvl1pPr algn="ctr">
              <a:defRPr b="0" baseline="0">
                <a:solidFill>
                  <a:schemeClr val="bg1"/>
                </a:solidFill>
              </a:defRPr>
            </a:lvl1pPr>
          </a:lstStyle>
          <a:p>
            <a:r>
              <a:rPr lang="da-DK" noProof="0" dirty="0"/>
              <a:t>Klik her og indsæt baggrundsbillede via fanen INDSÆT / Billeder</a:t>
            </a:r>
          </a:p>
        </p:txBody>
      </p:sp>
      <p:sp>
        <p:nvSpPr>
          <p:cNvPr id="2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r>
              <a:rPr lang="da-DK" dirty="0"/>
              <a:t>Indsæt titel</a:t>
            </a:r>
            <a:endParaRPr lang="en-GB" dirty="0"/>
          </a:p>
        </p:txBody>
      </p:sp>
      <p:sp>
        <p:nvSpPr>
          <p:cNvPr id="5" name="Footer Placeholder 4"/>
          <p:cNvSpPr>
            <a:spLocks noGrp="1"/>
          </p:cNvSpPr>
          <p:nvPr>
            <p:ph type="ftr" sz="quarter" idx="11"/>
          </p:nvPr>
        </p:nvSpPr>
        <p:spPr/>
        <p:txBody>
          <a:bodyPr/>
          <a:lstStyle>
            <a:lvl1pPr>
              <a:defRPr>
                <a:solidFill>
                  <a:schemeClr val="bg1"/>
                </a:solidFill>
              </a:defRPr>
            </a:lvl1pPr>
          </a:lstStyle>
          <a:p>
            <a:r>
              <a:rPr lang="da-DK"/>
              <a:t>Indsæt emne</a:t>
            </a:r>
            <a:endParaRPr lang="en-GB" dirty="0"/>
          </a:p>
        </p:txBody>
      </p:sp>
      <p:sp>
        <p:nvSpPr>
          <p:cNvPr id="6" name="Slide Number Placeholder 5" hidden="1"/>
          <p:cNvSpPr>
            <a:spLocks noGrp="1"/>
          </p:cNvSpPr>
          <p:nvPr>
            <p:ph type="sldNum" sz="quarter" idx="12"/>
          </p:nvPr>
        </p:nvSpPr>
        <p:spPr>
          <a:xfrm>
            <a:off x="10465805" y="7224342"/>
            <a:ext cx="48000" cy="36000"/>
          </a:xfrm>
        </p:spPr>
        <p:txBody>
          <a:bodyPr/>
          <a:lstStyle>
            <a:lvl1pPr>
              <a:defRPr sz="100">
                <a:solidFill>
                  <a:schemeClr val="bg2"/>
                </a:solidFill>
              </a:defRPr>
            </a:lvl1pPr>
          </a:lstStyle>
          <a:p>
            <a:fld id="{45D37B1E-C366-494F-A587-962AD9AABC83}" type="slidenum">
              <a:rPr lang="en-GB" smtClean="0"/>
              <a:pPr/>
              <a:t>‹nr.›</a:t>
            </a:fld>
            <a:endParaRPr lang="en-GB" dirty="0"/>
          </a:p>
        </p:txBody>
      </p:sp>
      <p:sp>
        <p:nvSpPr>
          <p:cNvPr id="17" name="Title 1"/>
          <p:cNvSpPr>
            <a:spLocks noGrp="1"/>
          </p:cNvSpPr>
          <p:nvPr>
            <p:ph type="ctrTitle" hasCustomPrompt="1"/>
          </p:nvPr>
        </p:nvSpPr>
        <p:spPr>
          <a:xfrm>
            <a:off x="1908176" y="2973600"/>
            <a:ext cx="9116090" cy="1411200"/>
          </a:xfrm>
        </p:spPr>
        <p:txBody>
          <a:bodyPr anchor="b"/>
          <a:lstStyle>
            <a:lvl1pPr algn="l">
              <a:lnSpc>
                <a:spcPct val="80000"/>
              </a:lnSpc>
              <a:defRPr sz="5000" b="0" cap="all" spc="-100" baseline="0">
                <a:solidFill>
                  <a:schemeClr val="bg1"/>
                </a:solidFill>
                <a:latin typeface="Arial Black" panose="020B0A04020102020204" pitchFamily="34" charset="0"/>
              </a:defRPr>
            </a:lvl1pPr>
          </a:lstStyle>
          <a:p>
            <a:r>
              <a:rPr lang="da-DK" noProof="0" dirty="0"/>
              <a:t>Overskrift I to linjer</a:t>
            </a:r>
          </a:p>
        </p:txBody>
      </p:sp>
      <p:sp>
        <p:nvSpPr>
          <p:cNvPr id="18" name="Subtitle 2"/>
          <p:cNvSpPr>
            <a:spLocks noGrp="1"/>
          </p:cNvSpPr>
          <p:nvPr>
            <p:ph type="subTitle" idx="1" hasCustomPrompt="1"/>
          </p:nvPr>
        </p:nvSpPr>
        <p:spPr>
          <a:xfrm>
            <a:off x="1908175" y="4383656"/>
            <a:ext cx="9116092" cy="648000"/>
          </a:xfrm>
        </p:spPr>
        <p:txBody>
          <a:bodyPr/>
          <a:lstStyle>
            <a:lvl1pPr marL="0" indent="0" algn="l">
              <a:buNone/>
              <a:defRPr sz="1600" b="0"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noProof="0" dirty="0"/>
              <a:t>Klik, og tilføj sted og dato</a:t>
            </a:r>
          </a:p>
        </p:txBody>
      </p:sp>
      <p:sp>
        <p:nvSpPr>
          <p:cNvPr id="24" name="Pladsholder til tekst 11"/>
          <p:cNvSpPr>
            <a:spLocks noGrp="1"/>
          </p:cNvSpPr>
          <p:nvPr>
            <p:ph type="body" sz="quarter" idx="14"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a:t>.</a:t>
            </a:r>
          </a:p>
        </p:txBody>
      </p:sp>
      <p:grpSp>
        <p:nvGrpSpPr>
          <p:cNvPr id="26" name="Gruppe 25"/>
          <p:cNvGrpSpPr/>
          <p:nvPr userDrawn="1"/>
        </p:nvGrpSpPr>
        <p:grpSpPr>
          <a:xfrm>
            <a:off x="-2781153" y="3198331"/>
            <a:ext cx="2641303" cy="2582758"/>
            <a:chOff x="-2748102" y="1898650"/>
            <a:chExt cx="2641303" cy="2582758"/>
          </a:xfrm>
        </p:grpSpPr>
        <p:sp>
          <p:nvSpPr>
            <p:cNvPr id="27"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a:solidFill>
                    <a:schemeClr val="tx1">
                      <a:lumMod val="75000"/>
                      <a:lumOff val="25000"/>
                    </a:schemeClr>
                  </a:solidFill>
                </a:rPr>
                <a:t>Indsæt baggrundsbillede</a:t>
              </a:r>
            </a:p>
            <a:p>
              <a:pPr algn="r" eaLnBrk="1" hangingPunct="1">
                <a:spcBef>
                  <a:spcPts val="0"/>
                </a:spcBef>
                <a:spcAft>
                  <a:spcPts val="240"/>
                </a:spcAft>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den grå baggrund</a:t>
              </a:r>
            </a:p>
            <a:p>
              <a:pPr algn="r" eaLnBrk="1" hangingPunct="1">
                <a:spcBef>
                  <a:spcPts val="0"/>
                </a:spcBef>
                <a:spcAft>
                  <a:spcPts val="240"/>
                </a:spcAft>
                <a:defRPr/>
              </a:pPr>
              <a:r>
                <a:rPr lang="da-DK" sz="1000" b="1" noProof="1">
                  <a:solidFill>
                    <a:schemeClr val="tx1">
                      <a:lumMod val="75000"/>
                      <a:lumOff val="25000"/>
                    </a:schemeClr>
                  </a:solidFill>
                </a:rPr>
                <a:t>2. </a:t>
              </a:r>
              <a:r>
                <a:rPr lang="da-DK" sz="1000" b="0" noProof="1">
                  <a:solidFill>
                    <a:schemeClr val="tx1">
                      <a:lumMod val="75000"/>
                      <a:lumOff val="25000"/>
                    </a:schemeClr>
                  </a:solidFill>
                </a:rPr>
                <a:t>Klik på fanen </a:t>
              </a:r>
              <a:r>
                <a:rPr lang="da-DK" sz="1000" b="1" noProof="1">
                  <a:solidFill>
                    <a:schemeClr val="tx1">
                      <a:lumMod val="75000"/>
                      <a:lumOff val="25000"/>
                    </a:schemeClr>
                  </a:solidFill>
                </a:rPr>
                <a:t>INDSÆT</a:t>
              </a:r>
              <a:r>
                <a:rPr lang="da-DK" sz="1000" b="0" noProof="1">
                  <a:solidFill>
                    <a:schemeClr val="tx1">
                      <a:lumMod val="75000"/>
                      <a:lumOff val="25000"/>
                    </a:schemeClr>
                  </a:solidFill>
                </a:rPr>
                <a:t> og </a:t>
              </a:r>
              <a:br>
                <a:rPr lang="da-DK" sz="1000" b="0" noProof="1">
                  <a:solidFill>
                    <a:schemeClr val="tx1">
                      <a:lumMod val="75000"/>
                      <a:lumOff val="25000"/>
                    </a:schemeClr>
                  </a:solidFill>
                </a:rPr>
              </a:br>
              <a:r>
                <a:rPr lang="da-DK" sz="1000" b="0" noProof="1">
                  <a:solidFill>
                    <a:schemeClr val="tx1">
                      <a:lumMod val="75000"/>
                      <a:lumOff val="25000"/>
                    </a:schemeClr>
                  </a:solidFill>
                </a:rPr>
                <a:t>klik på knappen Billeder </a:t>
              </a:r>
            </a:p>
            <a:p>
              <a:pPr algn="r" eaLnBrk="1" hangingPunct="1">
                <a:spcBef>
                  <a:spcPts val="0"/>
                </a:spcBef>
                <a:spcAft>
                  <a:spcPts val="240"/>
                </a:spcAft>
                <a:defRPr/>
              </a:pPr>
              <a:r>
                <a:rPr lang="da-DK" sz="1000" b="1" noProof="1">
                  <a:solidFill>
                    <a:schemeClr val="tx1">
                      <a:lumMod val="75000"/>
                      <a:lumOff val="25000"/>
                    </a:schemeClr>
                  </a:solidFill>
                </a:rPr>
                <a:t>3. </a:t>
              </a:r>
              <a:r>
                <a:rPr lang="da-DK" sz="1000" b="0" noProof="1">
                  <a:solidFill>
                    <a:schemeClr val="tx1">
                      <a:lumMod val="75000"/>
                      <a:lumOff val="25000"/>
                    </a:schemeClr>
                  </a:solidFill>
                </a:rPr>
                <a:t>Find ønsket</a:t>
              </a:r>
              <a:r>
                <a:rPr lang="da-DK" sz="1000" b="0" baseline="0" noProof="1">
                  <a:solidFill>
                    <a:schemeClr val="tx1">
                      <a:lumMod val="75000"/>
                      <a:lumOff val="25000"/>
                    </a:schemeClr>
                  </a:solidFill>
                </a:rPr>
                <a:t> billede og klik </a:t>
              </a:r>
              <a:r>
                <a:rPr lang="da-DK" sz="1000" b="1" baseline="0" noProof="1">
                  <a:solidFill>
                    <a:schemeClr val="tx1">
                      <a:lumMod val="75000"/>
                      <a:lumOff val="25000"/>
                    </a:schemeClr>
                  </a:solidFill>
                </a:rPr>
                <a:t>Indsæt</a:t>
              </a:r>
            </a:p>
            <a:p>
              <a:pPr algn="r" eaLnBrk="1" hangingPunct="1">
                <a:spcBef>
                  <a:spcPts val="0"/>
                </a:spcBef>
                <a:spcAft>
                  <a:spcPts val="240"/>
                </a:spcAft>
                <a:buFontTx/>
                <a:buNone/>
                <a:defRPr/>
              </a:pPr>
              <a:r>
                <a:rPr lang="da-DK" sz="1000" noProof="1">
                  <a:solidFill>
                    <a:schemeClr val="tx1">
                      <a:lumMod val="75000"/>
                      <a:lumOff val="25000"/>
                    </a:schemeClr>
                  </a:solidFill>
                </a:rPr>
                <a:t>4.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p>
            <a:p>
              <a:pPr algn="r" eaLnBrk="1" hangingPunct="1">
                <a:spcBef>
                  <a:spcPts val="0"/>
                </a:spcBef>
                <a:spcAft>
                  <a:spcPts val="240"/>
                </a:spcAft>
                <a:buFontTx/>
                <a:buNone/>
                <a:defRPr/>
              </a:pP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5. </a:t>
              </a:r>
              <a:r>
                <a:rPr lang="da-DK" altLang="da-DK" sz="1000" noProof="1">
                  <a:solidFill>
                    <a:schemeClr val="tx1">
                      <a:lumMod val="75000"/>
                      <a:lumOff val="25000"/>
                    </a:schemeClr>
                  </a:solidFill>
                  <a:cs typeface="Arial" pitchFamily="34" charset="0"/>
                </a:rPr>
                <a:t>Ønsker du at skalere billedet,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a:solidFill>
                  <a:schemeClr val="tx1">
                    <a:lumMod val="75000"/>
                    <a:lumOff val="25000"/>
                  </a:schemeClr>
                </a:solidFill>
              </a:endParaRPr>
            </a:p>
            <a:p>
              <a:pPr algn="r" eaLnBrk="1" hangingPunct="1">
                <a:spcBef>
                  <a:spcPts val="0"/>
                </a:spcBef>
                <a:spcAft>
                  <a:spcPts val="240"/>
                </a:spcAft>
                <a:defRPr/>
              </a:pPr>
              <a:r>
                <a:rPr lang="da-DK" sz="1000" b="1" noProof="1">
                  <a:solidFill>
                    <a:schemeClr val="tx1">
                      <a:lumMod val="75000"/>
                      <a:lumOff val="25000"/>
                    </a:schemeClr>
                  </a:solidFill>
                </a:rPr>
                <a:t>6.</a:t>
              </a:r>
              <a:r>
                <a:rPr lang="da-DK" sz="1000" noProof="1">
                  <a:solidFill>
                    <a:schemeClr val="tx1">
                      <a:lumMod val="75000"/>
                      <a:lumOff val="25000"/>
                    </a:schemeClr>
                  </a:solidFill>
                </a:rPr>
                <a:t> Forsvinder din tekst,</a:t>
              </a:r>
              <a:r>
                <a:rPr lang="da-DK" sz="1000" baseline="0" noProof="1">
                  <a:solidFill>
                    <a:schemeClr val="tx1">
                      <a:lumMod val="75000"/>
                      <a:lumOff val="25000"/>
                    </a:schemeClr>
                  </a:solidFill>
                </a:rPr>
                <a:t> </a:t>
              </a:r>
              <a:r>
                <a:rPr lang="da-DK" sz="1000" noProof="1">
                  <a:solidFill>
                    <a:schemeClr val="tx1">
                      <a:lumMod val="75000"/>
                      <a:lumOff val="25000"/>
                    </a:schemeClr>
                  </a:solidFill>
                </a:rPr>
                <a:t>højreklik på billedet </a:t>
              </a:r>
              <a:br>
                <a:rPr lang="da-DK" sz="1000" noProof="1">
                  <a:solidFill>
                    <a:schemeClr val="tx1">
                      <a:lumMod val="75000"/>
                      <a:lumOff val="25000"/>
                    </a:schemeClr>
                  </a:solidFill>
                </a:rPr>
              </a:br>
              <a:r>
                <a:rPr lang="da-DK" sz="1000" noProof="1">
                  <a:solidFill>
                    <a:schemeClr val="tx1">
                      <a:lumMod val="75000"/>
                      <a:lumOff val="25000"/>
                    </a:schemeClr>
                  </a:solidFill>
                </a:rPr>
                <a:t>og vælg </a:t>
              </a:r>
              <a:r>
                <a:rPr lang="da-DK" sz="1000" b="1" noProof="1">
                  <a:solidFill>
                    <a:schemeClr val="tx1">
                      <a:lumMod val="75000"/>
                      <a:lumOff val="25000"/>
                    </a:schemeClr>
                  </a:solidFill>
                </a:rPr>
                <a:t>Placer bagest, </a:t>
              </a:r>
              <a:r>
                <a:rPr lang="da-DK" sz="1000" b="0" noProof="1">
                  <a:solidFill>
                    <a:schemeClr val="tx1">
                      <a:lumMod val="75000"/>
                      <a:lumOff val="25000"/>
                    </a:schemeClr>
                  </a:solidFill>
                </a:rPr>
                <a:t>eller højreklik og </a:t>
              </a:r>
              <a:br>
                <a:rPr lang="da-DK" sz="1000" b="0" noProof="1">
                  <a:solidFill>
                    <a:schemeClr val="tx1">
                      <a:lumMod val="75000"/>
                      <a:lumOff val="25000"/>
                    </a:schemeClr>
                  </a:solidFill>
                </a:rPr>
              </a:br>
              <a:r>
                <a:rPr lang="da-DK" sz="1000" b="0" noProof="1">
                  <a:solidFill>
                    <a:schemeClr val="tx1">
                      <a:lumMod val="75000"/>
                      <a:lumOff val="25000"/>
                    </a:schemeClr>
                  </a:solidFill>
                </a:rPr>
                <a:t>vælg </a:t>
              </a:r>
              <a:r>
                <a:rPr lang="da-DK" sz="1000" b="1" noProof="1">
                  <a:solidFill>
                    <a:schemeClr val="tx1">
                      <a:lumMod val="75000"/>
                      <a:lumOff val="25000"/>
                    </a:schemeClr>
                  </a:solidFill>
                </a:rPr>
                <a:t>Nulstil slide</a:t>
              </a:r>
            </a:p>
          </p:txBody>
        </p:sp>
        <p:grpSp>
          <p:nvGrpSpPr>
            <p:cNvPr id="28" name="Gruppe 57"/>
            <p:cNvGrpSpPr>
              <a:grpSpLocks/>
            </p:cNvGrpSpPr>
            <p:nvPr/>
          </p:nvGrpSpPr>
          <p:grpSpPr bwMode="auto">
            <a:xfrm>
              <a:off x="-454060" y="3593903"/>
              <a:ext cx="330033" cy="396146"/>
              <a:chOff x="1018031" y="5113037"/>
              <a:chExt cx="373412" cy="448177"/>
            </a:xfrm>
          </p:grpSpPr>
          <p:pic>
            <p:nvPicPr>
              <p:cNvPr id="30" name="Billede 5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9" name="Billede 5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 Box 48"/>
          <p:cNvSpPr txBox="1">
            <a:spLocks noChangeArrowheads="1"/>
          </p:cNvSpPr>
          <p:nvPr userDrawn="1"/>
        </p:nvSpPr>
        <p:spPr bwMode="auto">
          <a:xfrm>
            <a:off x="-2545976" y="1548000"/>
            <a:ext cx="2403576" cy="160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600"/>
              </a:spcAft>
              <a:defRPr/>
            </a:pPr>
            <a:r>
              <a:rPr lang="da-DK" sz="1000" b="1" noProof="1">
                <a:solidFill>
                  <a:schemeClr val="tx1">
                    <a:lumMod val="75000"/>
                    <a:lumOff val="25000"/>
                  </a:schemeClr>
                </a:solidFill>
              </a:rPr>
              <a:t>Titeldias med billede</a:t>
            </a:r>
          </a:p>
          <a:p>
            <a:pPr algn="r" eaLnBrk="1" hangingPunct="1">
              <a:spcAft>
                <a:spcPts val="300"/>
              </a:spcAft>
              <a:defRPr/>
            </a:pPr>
            <a:r>
              <a:rPr lang="da-DK" sz="1000" b="1" noProof="1">
                <a:solidFill>
                  <a:schemeClr val="tx1">
                    <a:lumMod val="75000"/>
                    <a:lumOff val="25000"/>
                  </a:schemeClr>
                </a:solidFill>
              </a:rPr>
              <a:t>Indsæt TITEL og EMNE</a:t>
            </a:r>
          </a:p>
          <a:p>
            <a:pPr algn="r" eaLnBrk="1" hangingPunct="1">
              <a:spcAft>
                <a:spcPts val="240"/>
              </a:spcAft>
              <a:defRPr/>
            </a:pPr>
            <a:r>
              <a:rPr lang="da-DK" altLang="da-DK" sz="1000" b="1" noProof="1">
                <a:solidFill>
                  <a:schemeClr val="tx1">
                    <a:lumMod val="75000"/>
                    <a:lumOff val="25000"/>
                  </a:schemeClr>
                </a:solidFill>
              </a:rPr>
              <a:t>1. </a:t>
            </a:r>
            <a:r>
              <a:rPr lang="da-DK" altLang="da-DK" sz="1000" b="0" noProof="1">
                <a:solidFill>
                  <a:schemeClr val="tx1">
                    <a:lumMod val="75000"/>
                    <a:lumOff val="25000"/>
                  </a:schemeClr>
                </a:solidFill>
              </a:rPr>
              <a:t>Klik</a:t>
            </a:r>
            <a:r>
              <a:rPr lang="da-DK" altLang="da-DK" sz="1000" b="0" baseline="0" noProof="1">
                <a:solidFill>
                  <a:schemeClr val="tx1">
                    <a:lumMod val="75000"/>
                    <a:lumOff val="25000"/>
                  </a:schemeClr>
                </a:solidFill>
              </a:rPr>
              <a:t> på</a:t>
            </a:r>
            <a:r>
              <a:rPr lang="da-DK" altLang="da-DK" sz="1000" noProof="1">
                <a:solidFill>
                  <a:schemeClr val="tx1">
                    <a:lumMod val="75000"/>
                    <a:lumOff val="25000"/>
                  </a:schemeClr>
                </a:solidFill>
              </a:rPr>
              <a:t> fanen </a:t>
            </a:r>
            <a:r>
              <a:rPr lang="da-DK" altLang="da-DK" sz="1000" b="1" noProof="1">
                <a:solidFill>
                  <a:schemeClr val="tx1">
                    <a:lumMod val="75000"/>
                    <a:lumOff val="25000"/>
                  </a:schemeClr>
                </a:solidFill>
              </a:rPr>
              <a:t>INDSÆT </a:t>
            </a:r>
            <a:r>
              <a:rPr lang="da-DK" altLang="da-DK" sz="1000" noProof="1">
                <a:solidFill>
                  <a:schemeClr val="tx1">
                    <a:lumMod val="75000"/>
                    <a:lumOff val="25000"/>
                  </a:schemeClr>
                </a:solidFill>
              </a:rPr>
              <a:t>i topmenuen </a:t>
            </a:r>
          </a:p>
          <a:p>
            <a:pPr algn="r" eaLnBrk="1" hangingPunct="1">
              <a:spcAft>
                <a:spcPts val="240"/>
              </a:spcAft>
              <a:defRPr/>
            </a:pPr>
            <a:r>
              <a:rPr lang="da-DK" altLang="da-DK" sz="1000" b="1" noProof="1">
                <a:solidFill>
                  <a:schemeClr val="tx1">
                    <a:lumMod val="75000"/>
                    <a:lumOff val="25000"/>
                  </a:schemeClr>
                </a:solidFill>
              </a:rPr>
              <a:t>2.</a:t>
            </a:r>
            <a:r>
              <a:rPr lang="da-DK" altLang="da-DK" sz="1000" noProof="1">
                <a:solidFill>
                  <a:schemeClr val="tx1">
                    <a:lumMod val="75000"/>
                    <a:lumOff val="25000"/>
                  </a:schemeClr>
                </a:solidFill>
              </a:rPr>
              <a:t> Klik på </a:t>
            </a:r>
            <a:r>
              <a:rPr lang="da-DK" altLang="da-DK" sz="1000" b="1" noProof="1">
                <a:solidFill>
                  <a:schemeClr val="tx1">
                    <a:lumMod val="75000"/>
                    <a:lumOff val="25000"/>
                  </a:schemeClr>
                </a:solidFill>
              </a:rPr>
              <a:t>Sidehoved og Sidefod</a:t>
            </a:r>
            <a:endParaRPr lang="da-DK" altLang="da-DK" sz="100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3.</a:t>
            </a:r>
            <a:r>
              <a:rPr lang="da-DK" sz="1000" noProof="1">
                <a:solidFill>
                  <a:schemeClr val="tx1">
                    <a:lumMod val="75000"/>
                    <a:lumOff val="25000"/>
                  </a:schemeClr>
                </a:solidFill>
              </a:rPr>
              <a:t> Dobbeltklik i feltet</a:t>
            </a:r>
            <a:r>
              <a:rPr lang="da-DK" sz="1000" baseline="0" noProof="1">
                <a:solidFill>
                  <a:schemeClr val="tx1">
                    <a:lumMod val="75000"/>
                    <a:lumOff val="25000"/>
                  </a:schemeClr>
                </a:solidFill>
              </a:rPr>
              <a:t> med</a:t>
            </a:r>
            <a:r>
              <a:rPr lang="da-DK" sz="1000" noProof="1">
                <a:solidFill>
                  <a:schemeClr val="tx1">
                    <a:lumMod val="75000"/>
                    <a:lumOff val="25000"/>
                  </a:schemeClr>
                </a:solidFill>
              </a:rPr>
              <a:t> </a:t>
            </a:r>
            <a:r>
              <a:rPr lang="da-DK" sz="1000" b="1" noProof="1">
                <a:solidFill>
                  <a:schemeClr val="tx1">
                    <a:lumMod val="75000"/>
                    <a:lumOff val="25000"/>
                  </a:schemeClr>
                </a:solidFill>
              </a:rPr>
              <a:t>INDSÆT TITEL </a:t>
            </a:r>
            <a:r>
              <a:rPr lang="da-DK" sz="1000" b="0" noProof="1">
                <a:solidFill>
                  <a:schemeClr val="tx1">
                    <a:lumMod val="75000"/>
                    <a:lumOff val="25000"/>
                  </a:schemeClr>
                </a:solidFill>
              </a:rPr>
              <a:t>og indsæt din </a:t>
            </a:r>
            <a:r>
              <a:rPr lang="da-DK" sz="1000" noProof="1">
                <a:solidFill>
                  <a:schemeClr val="tx1">
                    <a:lumMod val="75000"/>
                    <a:lumOff val="25000"/>
                  </a:schemeClr>
                </a:solidFill>
              </a:rPr>
              <a:t>TITEL-tekst</a:t>
            </a:r>
            <a:endParaRPr lang="da-DK" sz="1000" b="0"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4. </a:t>
            </a:r>
            <a:r>
              <a:rPr lang="da-DK" sz="1000" b="0" noProof="1">
                <a:solidFill>
                  <a:schemeClr val="tx1">
                    <a:lumMod val="75000"/>
                    <a:lumOff val="25000"/>
                  </a:schemeClr>
                </a:solidFill>
              </a:rPr>
              <a:t>Dobbeltklik i feltet med </a:t>
            </a:r>
            <a:r>
              <a:rPr lang="da-DK" sz="1000" b="1" baseline="0" noProof="1">
                <a:solidFill>
                  <a:schemeClr val="tx1">
                    <a:lumMod val="75000"/>
                    <a:lumOff val="25000"/>
                  </a:schemeClr>
                </a:solidFill>
              </a:rPr>
              <a:t>INDSÆT EMNE</a:t>
            </a:r>
            <a:r>
              <a:rPr lang="da-DK" sz="1000" baseline="0" noProof="1">
                <a:solidFill>
                  <a:schemeClr val="tx1">
                    <a:lumMod val="75000"/>
                    <a:lumOff val="25000"/>
                  </a:schemeClr>
                </a:solidFill>
              </a:rPr>
              <a:t> og indsæt din EMNE-tekst</a:t>
            </a:r>
            <a:endParaRPr lang="da-DK" sz="1000" b="1" noProof="1">
              <a:solidFill>
                <a:schemeClr val="tx1">
                  <a:lumMod val="75000"/>
                  <a:lumOff val="25000"/>
                </a:schemeClr>
              </a:solidFill>
            </a:endParaRPr>
          </a:p>
          <a:p>
            <a:pPr algn="r" eaLnBrk="1" hangingPunct="1">
              <a:spcAft>
                <a:spcPts val="240"/>
              </a:spcAft>
              <a:defRPr/>
            </a:pPr>
            <a:r>
              <a:rPr lang="da-DK" sz="1000" b="1" noProof="1">
                <a:solidFill>
                  <a:schemeClr val="tx1">
                    <a:lumMod val="75000"/>
                    <a:lumOff val="25000"/>
                  </a:schemeClr>
                </a:solidFill>
              </a:rPr>
              <a:t>5. </a:t>
            </a:r>
            <a:r>
              <a:rPr lang="da-DK" sz="1000" noProof="1">
                <a:solidFill>
                  <a:schemeClr val="tx1">
                    <a:lumMod val="75000"/>
                    <a:lumOff val="25000"/>
                  </a:schemeClr>
                </a:solidFill>
              </a:rPr>
              <a:t>Vælg </a:t>
            </a:r>
            <a:r>
              <a:rPr lang="da-DK" sz="1000" b="1" noProof="1">
                <a:solidFill>
                  <a:schemeClr val="tx1">
                    <a:lumMod val="75000"/>
                    <a:lumOff val="25000"/>
                  </a:schemeClr>
                </a:solidFill>
              </a:rPr>
              <a:t>Anvend på alle</a:t>
            </a:r>
          </a:p>
        </p:txBody>
      </p:sp>
      <p:sp>
        <p:nvSpPr>
          <p:cNvPr id="20"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pic>
        <p:nvPicPr>
          <p:cNvPr id="22" name="Billede 2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781154" y="1972"/>
            <a:ext cx="2634581" cy="1481952"/>
          </a:xfrm>
          <a:prstGeom prst="rect">
            <a:avLst/>
          </a:prstGeom>
          <a:ln w="3175">
            <a:solidFill>
              <a:schemeClr val="accent5"/>
            </a:solidFill>
          </a:ln>
        </p:spPr>
      </p:pic>
    </p:spTree>
    <p:extLst>
      <p:ext uri="{BB962C8B-B14F-4D97-AF65-F5344CB8AC3E}">
        <p14:creationId xmlns:p14="http://schemas.microsoft.com/office/powerpoint/2010/main" val="276108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6" name="Billede 5"/>
          <p:cNvPicPr>
            <a:picLocks noChangeAspect="1"/>
          </p:cNvPicPr>
          <p:nvPr userDrawn="1"/>
        </p:nvPicPr>
        <p:blipFill>
          <a:blip r:embed="rId2"/>
          <a:stretch>
            <a:fillRect/>
          </a:stretch>
        </p:blipFill>
        <p:spPr>
          <a:xfrm>
            <a:off x="-2785324" y="1170"/>
            <a:ext cx="2642284" cy="1485662"/>
          </a:xfrm>
          <a:prstGeom prst="rect">
            <a:avLst/>
          </a:prstGeom>
          <a:ln w="3175">
            <a:solidFill>
              <a:schemeClr val="accent5"/>
            </a:solidFill>
          </a:ln>
        </p:spPr>
      </p:pic>
      <p:sp>
        <p:nvSpPr>
          <p:cNvPr id="8" name="Pladsholder til dato 7"/>
          <p:cNvSpPr>
            <a:spLocks noGrp="1"/>
          </p:cNvSpPr>
          <p:nvPr>
            <p:ph type="dt" sz="half" idx="10"/>
          </p:nvPr>
        </p:nvSpPr>
        <p:spPr/>
        <p:txBody>
          <a:bodyPr/>
          <a:lstStyle>
            <a:lvl1pPr>
              <a:defRPr>
                <a:solidFill>
                  <a:srgbClr val="1F3B7A"/>
                </a:solidFill>
              </a:defRPr>
            </a:lvl1pPr>
          </a:lstStyle>
          <a:p>
            <a:r>
              <a:rPr lang="da-DK" dirty="0"/>
              <a:t>Indsæt titel</a:t>
            </a:r>
            <a:endParaRPr lang="en-GB" dirty="0"/>
          </a:p>
        </p:txBody>
      </p:sp>
      <p:sp>
        <p:nvSpPr>
          <p:cNvPr id="9" name="Pladsholder til sidefod 8"/>
          <p:cNvSpPr>
            <a:spLocks noGrp="1"/>
          </p:cNvSpPr>
          <p:nvPr>
            <p:ph type="ftr" sz="quarter" idx="11"/>
          </p:nvPr>
        </p:nvSpPr>
        <p:spPr/>
        <p:txBody>
          <a:bodyPr/>
          <a:lstStyle>
            <a:lvl1pPr>
              <a:defRPr>
                <a:solidFill>
                  <a:srgbClr val="1F3B7A"/>
                </a:solidFill>
              </a:defRPr>
            </a:lvl1pPr>
          </a:lstStyle>
          <a:p>
            <a:r>
              <a:rPr lang="da-DK"/>
              <a:t>Indsæt emne</a:t>
            </a:r>
            <a:endParaRPr lang="en-GB" dirty="0"/>
          </a:p>
        </p:txBody>
      </p:sp>
      <p:sp>
        <p:nvSpPr>
          <p:cNvPr id="2" name="Title 1"/>
          <p:cNvSpPr>
            <a:spLocks noGrp="1"/>
          </p:cNvSpPr>
          <p:nvPr>
            <p:ph type="title" hasCustomPrompt="1"/>
          </p:nvPr>
        </p:nvSpPr>
        <p:spPr/>
        <p:txBody>
          <a:bodyPr/>
          <a:lstStyle>
            <a:lvl1pPr>
              <a:defRPr/>
            </a:lvl1pPr>
          </a:lstStyle>
          <a:p>
            <a:r>
              <a:rPr lang="da-DK" noProof="0" dirty="0"/>
              <a:t>Indsæt agenda overskrift</a:t>
            </a:r>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a:t>Indsæt agendapunkt</a:t>
            </a:r>
          </a:p>
          <a:p>
            <a:pPr lvl="1"/>
            <a:r>
              <a:rPr lang="da-DK" dirty="0"/>
              <a:t>Andet niveau</a:t>
            </a:r>
          </a:p>
          <a:p>
            <a:pPr lvl="2"/>
            <a:r>
              <a:rPr lang="da-DK" dirty="0"/>
              <a:t>Tredje niveau</a:t>
            </a:r>
          </a:p>
          <a:p>
            <a:pPr lvl="3"/>
            <a:r>
              <a:rPr lang="da-DK" dirty="0"/>
              <a:t>Fjerde niveau</a:t>
            </a:r>
          </a:p>
          <a:p>
            <a:pPr lvl="4"/>
            <a:r>
              <a:rPr lang="da-DK" dirty="0"/>
              <a:t>Femte niveau</a:t>
            </a:r>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Agenda</a:t>
              </a: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spTree>
    <p:extLst>
      <p:ext uri="{BB962C8B-B14F-4D97-AF65-F5344CB8AC3E}">
        <p14:creationId xmlns:p14="http://schemas.microsoft.com/office/powerpoint/2010/main" val="364111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med kant">
    <p:spTree>
      <p:nvGrpSpPr>
        <p:cNvPr id="1" name=""/>
        <p:cNvGrpSpPr/>
        <p:nvPr/>
      </p:nvGrpSpPr>
      <p:grpSpPr>
        <a:xfrm>
          <a:off x="0" y="0"/>
          <a:ext cx="0" cy="0"/>
          <a:chOff x="0" y="0"/>
          <a:chExt cx="0" cy="0"/>
        </a:xfrm>
      </p:grpSpPr>
      <p:pic>
        <p:nvPicPr>
          <p:cNvPr id="7" name="Billede 6"/>
          <p:cNvPicPr>
            <a:picLocks noChangeAspect="1"/>
          </p:cNvPicPr>
          <p:nvPr userDrawn="1"/>
        </p:nvPicPr>
        <p:blipFill>
          <a:blip r:embed="rId2"/>
          <a:stretch>
            <a:fillRect/>
          </a:stretch>
        </p:blipFill>
        <p:spPr>
          <a:xfrm>
            <a:off x="-2785327" y="0"/>
            <a:ext cx="2645627" cy="1489261"/>
          </a:xfrm>
          <a:prstGeom prst="rect">
            <a:avLst/>
          </a:prstGeom>
          <a:ln w="6350">
            <a:solidFill>
              <a:schemeClr val="accent5"/>
            </a:solidFill>
          </a:ln>
        </p:spPr>
      </p:pic>
      <p:sp>
        <p:nvSpPr>
          <p:cNvPr id="17"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8" name="Pladsholder til dato 7"/>
          <p:cNvSpPr>
            <a:spLocks noGrp="1"/>
          </p:cNvSpPr>
          <p:nvPr>
            <p:ph type="dt" sz="half" idx="10"/>
          </p:nvPr>
        </p:nvSpPr>
        <p:spPr/>
        <p:txBody>
          <a:bodyPr/>
          <a:lstStyle>
            <a:lvl1pPr>
              <a:defRPr>
                <a:solidFill>
                  <a:schemeClr val="bg1"/>
                </a:solidFill>
              </a:defRPr>
            </a:lvl1pPr>
          </a:lstStyle>
          <a:p>
            <a:r>
              <a:rPr lang="da-DK" dirty="0"/>
              <a:t>Indsæt titel</a:t>
            </a:r>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da-DK"/>
              <a:t>Indsæt emne</a:t>
            </a:r>
            <a:endParaRPr lang="en-GB" dirty="0"/>
          </a:p>
        </p:txBody>
      </p:sp>
      <p:sp>
        <p:nvSpPr>
          <p:cNvPr id="2" name="Title 1"/>
          <p:cNvSpPr>
            <a:spLocks noGrp="1"/>
          </p:cNvSpPr>
          <p:nvPr>
            <p:ph type="title" hasCustomPrompt="1"/>
          </p:nvPr>
        </p:nvSpPr>
        <p:spPr/>
        <p:txBody>
          <a:bodyPr/>
          <a:lstStyle>
            <a:lvl1pPr>
              <a:defRPr/>
            </a:lvl1pPr>
          </a:lstStyle>
          <a:p>
            <a:r>
              <a:rPr lang="da-DK" noProof="0" dirty="0"/>
              <a:t>Indsæt agenda overskrift</a:t>
            </a:r>
          </a:p>
        </p:txBody>
      </p:sp>
      <p:sp>
        <p:nvSpPr>
          <p:cNvPr id="10" name="Pladsholder til slidenummer 9"/>
          <p:cNvSpPr>
            <a:spLocks noGrp="1"/>
          </p:cNvSpPr>
          <p:nvPr>
            <p:ph type="sldNum" sz="quarter" idx="12"/>
          </p:nvPr>
        </p:nvSpPr>
        <p:spPr/>
        <p:txBody>
          <a:bodyPr/>
          <a:lstStyle/>
          <a:p>
            <a:fld id="{45D37B1E-C366-494F-A587-962AD9AABC83}" type="slidenum">
              <a:rPr lang="en-GB" smtClean="0"/>
              <a:pPr/>
              <a:t>‹nr.›</a:t>
            </a:fld>
            <a:endParaRPr lang="en-GB" dirty="0"/>
          </a:p>
        </p:txBody>
      </p:sp>
      <p:sp>
        <p:nvSpPr>
          <p:cNvPr id="21"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
        <p:nvSpPr>
          <p:cNvPr id="5" name="Pladsholder til tekst 4"/>
          <p:cNvSpPr>
            <a:spLocks noGrp="1"/>
          </p:cNvSpPr>
          <p:nvPr>
            <p:ph type="body" sz="quarter" idx="13" hasCustomPrompt="1"/>
          </p:nvPr>
        </p:nvSpPr>
        <p:spPr>
          <a:xfrm>
            <a:off x="1908175" y="1898649"/>
            <a:ext cx="7561262" cy="3770313"/>
          </a:xfrm>
        </p:spPr>
        <p:txBody>
          <a:bodyPr/>
          <a:lstStyle>
            <a:lvl1pPr marL="180000" indent="-180000">
              <a:buFont typeface="Arial" panose="020B0604020202020204" pitchFamily="34" charset="0"/>
              <a:buChar char="›"/>
              <a:defRPr b="0"/>
            </a:lvl1pPr>
            <a:lvl2pPr marL="360000" indent="-180000">
              <a:buFont typeface="Arial" panose="020B0604020202020204" pitchFamily="34" charset="0"/>
              <a:buChar char="›"/>
              <a:defRPr sz="1400"/>
            </a:lvl2pPr>
            <a:lvl3pPr marL="360000">
              <a:defRPr sz="1400"/>
            </a:lvl3pPr>
          </a:lstStyle>
          <a:p>
            <a:pPr lvl="0"/>
            <a:r>
              <a:rPr lang="da-DK" dirty="0"/>
              <a:t>Indsæt agendapunkt</a:t>
            </a:r>
          </a:p>
          <a:p>
            <a:pPr lvl="1"/>
            <a:r>
              <a:rPr lang="da-DK" dirty="0"/>
              <a:t>Andet niveau</a:t>
            </a:r>
          </a:p>
          <a:p>
            <a:pPr lvl="2"/>
            <a:r>
              <a:rPr lang="da-DK" dirty="0"/>
              <a:t>Tredje niveau</a:t>
            </a:r>
          </a:p>
          <a:p>
            <a:pPr lvl="3"/>
            <a:r>
              <a:rPr lang="da-DK" dirty="0"/>
              <a:t>Fjerde niveau</a:t>
            </a:r>
          </a:p>
          <a:p>
            <a:pPr lvl="4"/>
            <a:r>
              <a:rPr lang="da-DK" dirty="0"/>
              <a:t>Femte niveau</a:t>
            </a:r>
          </a:p>
        </p:txBody>
      </p:sp>
      <p:grpSp>
        <p:nvGrpSpPr>
          <p:cNvPr id="23" name="Gruppe 22"/>
          <p:cNvGrpSpPr/>
          <p:nvPr userDrawn="1"/>
        </p:nvGrpSpPr>
        <p:grpSpPr>
          <a:xfrm>
            <a:off x="-2118335" y="1548000"/>
            <a:ext cx="1975295" cy="2568379"/>
            <a:chOff x="-2087997" y="2179188"/>
            <a:chExt cx="1975295" cy="2568379"/>
          </a:xfrm>
        </p:grpSpPr>
        <p:sp>
          <p:nvSpPr>
            <p:cNvPr id="24" name="AutoShape 4"/>
            <p:cNvSpPr>
              <a:spLocks/>
            </p:cNvSpPr>
            <p:nvPr userDrawn="1"/>
          </p:nvSpPr>
          <p:spPr bwMode="gray">
            <a:xfrm>
              <a:off x="-2087997" y="2179188"/>
              <a:ext cx="1975295" cy="21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Agenda med kant</a:t>
              </a:r>
            </a:p>
            <a:p>
              <a:pPr algn="r">
                <a:spcAft>
                  <a:spcPts val="300"/>
                </a:spcAft>
                <a:defRPr/>
              </a:pP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Niveau 1-2</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 = </a:t>
              </a:r>
              <a:r>
                <a:rPr lang="nb-NO" altLang="da-DK" sz="1000" b="0" noProof="1">
                  <a:solidFill>
                    <a:schemeClr val="tx1">
                      <a:lumMod val="75000"/>
                      <a:lumOff val="25000"/>
                    </a:schemeClr>
                  </a:solidFill>
                  <a:latin typeface="Arial" panose="020B0604020202020204" pitchFamily="34" charset="0"/>
                  <a:cs typeface="Arial" panose="020B0604020202020204" pitchFamily="34" charset="0"/>
                </a:rPr>
                <a:t>Punktopstilling</a:t>
              </a:r>
            </a:p>
            <a:p>
              <a:pPr marL="0" marR="0" indent="0" algn="r" defTabSz="914400" rtl="0" eaLnBrk="1" fontAlgn="auto" latinLnBrk="0" hangingPunct="1">
                <a:lnSpc>
                  <a:spcPct val="100000"/>
                </a:lnSpc>
                <a:spcBef>
                  <a:spcPts val="0"/>
                </a:spcBef>
                <a:spcAft>
                  <a:spcPts val="300"/>
                </a:spcAft>
                <a:buClrTx/>
                <a:buSzTx/>
                <a:buFontTx/>
                <a:buNone/>
                <a:tabLst/>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Klik</a:t>
              </a:r>
              <a:r>
                <a:rPr lang="nb-NO" altLang="da-DK" sz="1000" baseline="0" noProof="1">
                  <a:solidFill>
                    <a:schemeClr val="tx1">
                      <a:lumMod val="75000"/>
                      <a:lumOff val="25000"/>
                    </a:schemeClr>
                  </a:solidFill>
                  <a:latin typeface="Arial" panose="020B0604020202020204" pitchFamily="34" charset="0"/>
                  <a:cs typeface="Arial" panose="020B0604020202020204" pitchFamily="34" charset="0"/>
                </a:rPr>
                <a:t> på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TAB</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-tasten én gang </a:t>
              </a:r>
              <a:br>
                <a:rPr lang="nb-NO" altLang="da-DK" sz="1000" noProof="1">
                  <a:solidFill>
                    <a:schemeClr val="tx1">
                      <a:lumMod val="75000"/>
                      <a:lumOff val="25000"/>
                    </a:schemeClr>
                  </a:solidFill>
                  <a:latin typeface="Arial" panose="020B0604020202020204" pitchFamily="34" charset="0"/>
                  <a:cs typeface="Arial" panose="020B0604020202020204" pitchFamily="34" charset="0"/>
                </a:rPr>
              </a:br>
              <a:r>
                <a:rPr lang="nb-NO" altLang="da-DK" sz="1000" noProof="1">
                  <a:solidFill>
                    <a:schemeClr val="tx1">
                      <a:lumMod val="75000"/>
                      <a:lumOff val="25000"/>
                    </a:schemeClr>
                  </a:solidFill>
                  <a:latin typeface="Arial" panose="020B0604020202020204" pitchFamily="34" charset="0"/>
                  <a:cs typeface="Arial" panose="020B0604020202020204" pitchFamily="34" charset="0"/>
                </a:rPr>
                <a:t>for at få niveau 2 </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Tryk</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 ENTER </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ny linje</a:t>
              </a:r>
            </a:p>
            <a:p>
              <a:pPr algn="r">
                <a:spcAft>
                  <a:spcPts val="300"/>
                </a:spcAft>
                <a:defRPr/>
              </a:pP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Brug </a:t>
              </a:r>
              <a:r>
                <a:rPr lang="da-DK" altLang="da-DK" sz="1000" b="1" noProof="1">
                  <a:solidFill>
                    <a:schemeClr val="tx1">
                      <a:lumMod val="75000"/>
                      <a:lumOff val="25000"/>
                    </a:schemeClr>
                  </a:solidFill>
                  <a:latin typeface="Arial" panose="020B0604020202020204" pitchFamily="34" charset="0"/>
                  <a:cs typeface="Arial" panose="020B0604020202020204" pitchFamily="34" charset="0"/>
                </a:rPr>
                <a:t>SHIFT+TAB</a:t>
              </a: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-tasterne </a:t>
              </a:r>
              <a:br>
                <a:rPr lang="da-DK" altLang="da-DK" sz="1000" b="0" noProof="1">
                  <a:solidFill>
                    <a:schemeClr val="tx1">
                      <a:lumMod val="75000"/>
                      <a:lumOff val="25000"/>
                    </a:schemeClr>
                  </a:solidFill>
                  <a:latin typeface="Arial" panose="020B0604020202020204" pitchFamily="34" charset="0"/>
                  <a:cs typeface="Arial" panose="020B0604020202020204" pitchFamily="34" charset="0"/>
                </a:rPr>
              </a:br>
              <a:r>
                <a:rPr lang="da-DK" altLang="da-DK" sz="1000" b="0" noProof="1">
                  <a:solidFill>
                    <a:schemeClr val="tx1">
                      <a:lumMod val="75000"/>
                      <a:lumOff val="25000"/>
                    </a:schemeClr>
                  </a:solidFill>
                  <a:latin typeface="Arial" panose="020B0604020202020204" pitchFamily="34" charset="0"/>
                  <a:cs typeface="Arial" panose="020B0604020202020204" pitchFamily="34" charset="0"/>
                </a:rPr>
                <a:t>for at komme tilbage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a:p>
              <a:pPr algn="r">
                <a:defRPr/>
              </a:pPr>
              <a:r>
                <a:rPr lang="nb-NO" altLang="da-DK" sz="1000" noProof="1">
                  <a:solidFill>
                    <a:schemeClr val="tx1">
                      <a:lumMod val="75000"/>
                      <a:lumOff val="25000"/>
                    </a:schemeClr>
                  </a:solidFill>
                  <a:latin typeface="Arial" panose="020B0604020202020204" pitchFamily="34" charset="0"/>
                  <a:cs typeface="Arial" panose="020B0604020202020204" pitchFamily="34" charset="0"/>
                </a:rPr>
                <a:t>Alternativt kan </a:t>
              </a:r>
              <a:r>
                <a:rPr lang="nb-NO" altLang="da-DK" sz="1000" b="1" noProof="1">
                  <a:solidFill>
                    <a:schemeClr val="tx1">
                      <a:lumMod val="75000"/>
                      <a:lumOff val="25000"/>
                    </a:schemeClr>
                  </a:solidFill>
                  <a:latin typeface="Arial" panose="020B0604020202020204" pitchFamily="34" charset="0"/>
                  <a:cs typeface="Arial" panose="020B0604020202020204" pitchFamily="34" charset="0"/>
                </a:rPr>
                <a:t>Forøg og Formindsk listeniveau </a:t>
              </a:r>
              <a:r>
                <a:rPr lang="nb-NO" altLang="da-DK" sz="1000" noProof="1">
                  <a:solidFill>
                    <a:schemeClr val="tx1">
                      <a:lumMod val="75000"/>
                      <a:lumOff val="25000"/>
                    </a:schemeClr>
                  </a:solidFill>
                  <a:latin typeface="Arial" panose="020B0604020202020204" pitchFamily="34" charset="0"/>
                  <a:cs typeface="Arial" panose="020B0604020202020204" pitchFamily="34" charset="0"/>
                </a:rPr>
                <a:t>bruges til at hoppe mellem tekst-typografierne</a:t>
              </a:r>
              <a:endParaRPr lang="nb-NO" altLang="da-DK" sz="1000" b="1"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25" name="Gruppe 3"/>
            <p:cNvGrpSpPr>
              <a:grpSpLocks/>
            </p:cNvGrpSpPr>
            <p:nvPr userDrawn="1"/>
          </p:nvGrpSpPr>
          <p:grpSpPr bwMode="auto">
            <a:xfrm>
              <a:off x="-559507" y="4331077"/>
              <a:ext cx="419100" cy="196850"/>
              <a:chOff x="2516188" y="2815464"/>
              <a:chExt cx="417988" cy="196850"/>
            </a:xfrm>
          </p:grpSpPr>
          <p:pic>
            <p:nvPicPr>
              <p:cNvPr id="29" name="Billed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16188" y="2815464"/>
                <a:ext cx="412750"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Rounded Rectangle 12"/>
              <p:cNvSpPr/>
              <p:nvPr/>
            </p:nvSpPr>
            <p:spPr bwMode="auto">
              <a:xfrm>
                <a:off x="2737848" y="2826577"/>
                <a:ext cx="196328"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nvGrpSpPr>
            <p:cNvPr id="26" name="Gruppe 2"/>
            <p:cNvGrpSpPr>
              <a:grpSpLocks/>
            </p:cNvGrpSpPr>
            <p:nvPr userDrawn="1"/>
          </p:nvGrpSpPr>
          <p:grpSpPr bwMode="auto">
            <a:xfrm>
              <a:off x="-552013" y="4550717"/>
              <a:ext cx="412750" cy="196850"/>
              <a:chOff x="2542276" y="3466339"/>
              <a:chExt cx="413649" cy="196850"/>
            </a:xfrm>
          </p:grpSpPr>
          <p:pic>
            <p:nvPicPr>
              <p:cNvPr id="27" name="Billed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51113" y="3466339"/>
                <a:ext cx="404812" cy="19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ounded Rectangle 12"/>
              <p:cNvSpPr/>
              <p:nvPr/>
            </p:nvSpPr>
            <p:spPr bwMode="auto">
              <a:xfrm>
                <a:off x="2542276" y="3477452"/>
                <a:ext cx="197279" cy="17462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defPPr>
                  <a:defRPr lang="da-DK"/>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GB" sz="2300" noProof="1">
                  <a:latin typeface="HelveticaNeueLT Std Lt Cn" pitchFamily="34" charset="0"/>
                </a:endParaRPr>
              </a:p>
            </p:txBody>
          </p:sp>
        </p:grpSp>
      </p:grpSp>
      <p:pic>
        <p:nvPicPr>
          <p:cNvPr id="22" name="Logo"/>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spTree>
    <p:extLst>
      <p:ext uri="{BB962C8B-B14F-4D97-AF65-F5344CB8AC3E}">
        <p14:creationId xmlns:p14="http://schemas.microsoft.com/office/powerpoint/2010/main" val="336152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e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a-DK" noProof="0" dirty="0"/>
              <a:t>Indsæt titel</a:t>
            </a:r>
          </a:p>
        </p:txBody>
      </p:sp>
      <p:sp>
        <p:nvSpPr>
          <p:cNvPr id="5" name="Footer Placeholder 4"/>
          <p:cNvSpPr>
            <a:spLocks noGrp="1"/>
          </p:cNvSpPr>
          <p:nvPr>
            <p:ph type="ftr" sz="quarter" idx="11"/>
          </p:nvPr>
        </p:nvSpPr>
        <p:spPr/>
        <p:txBody>
          <a:bodyPr/>
          <a:lstStyle/>
          <a:p>
            <a:r>
              <a:rPr lang="da-DK" noProof="0"/>
              <a:t>Indsæt emne</a:t>
            </a:r>
            <a:endParaRPr lang="da-DK" noProof="0" dirty="0"/>
          </a:p>
        </p:txBody>
      </p:sp>
      <p:sp>
        <p:nvSpPr>
          <p:cNvPr id="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a:t>Indsæt tekst eller statement I flere linjer</a:t>
            </a:r>
          </a:p>
        </p:txBody>
      </p:sp>
      <p:sp>
        <p:nvSpPr>
          <p:cNvPr id="9"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a:t>0X /</a:t>
            </a:r>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pic>
        <p:nvPicPr>
          <p:cNvPr id="10" name="Billed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1" cy="1481211"/>
          </a:xfrm>
          <a:prstGeom prst="rect">
            <a:avLst/>
          </a:prstGeom>
          <a:ln w="3175">
            <a:solidFill>
              <a:schemeClr val="accent5"/>
            </a:solidFill>
          </a:ln>
        </p:spPr>
      </p:pic>
      <p:sp>
        <p:nvSpPr>
          <p:cNvPr id="8"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Kapitel</a:t>
            </a:r>
          </a:p>
          <a:p>
            <a:pPr algn="r" eaLnBrk="1" hangingPunct="1">
              <a:spcBef>
                <a:spcPts val="0"/>
              </a:spcBef>
              <a:spcAft>
                <a:spcPts val="300"/>
              </a:spcAft>
              <a:defRPr/>
            </a:pPr>
            <a:endParaRPr lang="en-GB" sz="1000" b="1"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a:solidFill>
                  <a:schemeClr val="tx1"/>
                </a:solidFill>
                <a:effectLst/>
                <a:latin typeface="Arial" panose="020B0604020202020204" pitchFamily="34" charset="0"/>
                <a:ea typeface="+mn-ea"/>
                <a:cs typeface="Arial" panose="020B0604020202020204" pitchFamily="34" charset="0"/>
              </a:rPr>
            </a:br>
            <a:r>
              <a:rPr lang="da-DK" sz="1000" kern="1200" dirty="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4194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apitel med kant">
    <p:spTree>
      <p:nvGrpSpPr>
        <p:cNvPr id="1" name=""/>
        <p:cNvGrpSpPr/>
        <p:nvPr/>
      </p:nvGrpSpPr>
      <p:grpSpPr>
        <a:xfrm>
          <a:off x="0" y="0"/>
          <a:ext cx="0" cy="0"/>
          <a:chOff x="0" y="0"/>
          <a:chExt cx="0" cy="0"/>
        </a:xfrm>
      </p:grpSpPr>
      <p:sp>
        <p:nvSpPr>
          <p:cNvPr id="13" name="Grafik"/>
          <p:cNvSpPr>
            <a:spLocks/>
          </p:cNvSpPr>
          <p:nvPr userDrawn="1"/>
        </p:nvSpPr>
        <p:spPr bwMode="auto">
          <a:xfrm>
            <a:off x="0" y="1588"/>
            <a:ext cx="12189600" cy="6859588"/>
          </a:xfrm>
          <a:custGeom>
            <a:avLst/>
            <a:gdLst>
              <a:gd name="T0" fmla="*/ 7677 w 7677"/>
              <a:gd name="T1" fmla="*/ 499 h 4321"/>
              <a:gd name="T2" fmla="*/ 7677 w 7677"/>
              <a:gd name="T3" fmla="*/ 0 h 4321"/>
              <a:gd name="T4" fmla="*/ 0 w 7677"/>
              <a:gd name="T5" fmla="*/ 0 h 4321"/>
              <a:gd name="T6" fmla="*/ 0 w 7677"/>
              <a:gd name="T7" fmla="*/ 499 h 4321"/>
              <a:gd name="T8" fmla="*/ 0 w 7677"/>
              <a:gd name="T9" fmla="*/ 4321 h 4321"/>
              <a:gd name="T10" fmla="*/ 499 w 7677"/>
              <a:gd name="T11" fmla="*/ 4321 h 4321"/>
              <a:gd name="T12" fmla="*/ 499 w 7677"/>
              <a:gd name="T13" fmla="*/ 499 h 4321"/>
              <a:gd name="T14" fmla="*/ 7677 w 7677"/>
              <a:gd name="T15" fmla="*/ 499 h 43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7" h="4321">
                <a:moveTo>
                  <a:pt x="7677" y="499"/>
                </a:moveTo>
                <a:lnTo>
                  <a:pt x="7677" y="0"/>
                </a:lnTo>
                <a:lnTo>
                  <a:pt x="0" y="0"/>
                </a:lnTo>
                <a:lnTo>
                  <a:pt x="0" y="499"/>
                </a:lnTo>
                <a:lnTo>
                  <a:pt x="0" y="4321"/>
                </a:lnTo>
                <a:lnTo>
                  <a:pt x="499" y="4321"/>
                </a:lnTo>
                <a:lnTo>
                  <a:pt x="499" y="499"/>
                </a:lnTo>
                <a:lnTo>
                  <a:pt x="7677" y="499"/>
                </a:lnTo>
                <a:close/>
              </a:path>
            </a:pathLst>
          </a:custGeom>
          <a:solidFill>
            <a:srgbClr val="003B7A"/>
          </a:solidFill>
          <a:ln>
            <a:noFill/>
          </a:ln>
        </p:spPr>
        <p:txBody>
          <a:bodyPr vert="horz" wrap="square" lIns="91440" tIns="45720" rIns="91440" bIns="45720" numCol="1" anchor="t" anchorCtr="0" compatLnSpc="1">
            <a:prstTxWarp prst="textNoShape">
              <a:avLst/>
            </a:prstTxWarp>
          </a:bodyPr>
          <a:lstStyle/>
          <a:p>
            <a:endParaRPr lang="da-DK"/>
          </a:p>
        </p:txBody>
      </p:sp>
      <p:sp>
        <p:nvSpPr>
          <p:cNvPr id="4" name="Date Placeholder 3"/>
          <p:cNvSpPr>
            <a:spLocks noGrp="1"/>
          </p:cNvSpPr>
          <p:nvPr>
            <p:ph type="dt" sz="half" idx="10"/>
          </p:nvPr>
        </p:nvSpPr>
        <p:spPr/>
        <p:txBody>
          <a:bodyPr/>
          <a:lstStyle>
            <a:lvl1pPr>
              <a:defRPr>
                <a:solidFill>
                  <a:schemeClr val="bg1"/>
                </a:solidFill>
              </a:defRPr>
            </a:lvl1pPr>
          </a:lstStyle>
          <a:p>
            <a:r>
              <a:rPr lang="da-DK" dirty="0"/>
              <a:t>Indsæt titel</a:t>
            </a:r>
          </a:p>
        </p:txBody>
      </p:sp>
      <p:sp>
        <p:nvSpPr>
          <p:cNvPr id="5" name="Footer Placeholder 4"/>
          <p:cNvSpPr>
            <a:spLocks noGrp="1"/>
          </p:cNvSpPr>
          <p:nvPr>
            <p:ph type="ftr" sz="quarter" idx="11"/>
          </p:nvPr>
        </p:nvSpPr>
        <p:spPr/>
        <p:txBody>
          <a:bodyPr/>
          <a:lstStyle>
            <a:lvl1pPr>
              <a:defRPr>
                <a:solidFill>
                  <a:schemeClr val="bg1"/>
                </a:solidFill>
              </a:defRPr>
            </a:lvl1pPr>
          </a:lstStyle>
          <a:p>
            <a:r>
              <a:rPr lang="da-DK"/>
              <a:t>Indsæt emne</a:t>
            </a:r>
            <a:endParaRPr lang="da-DK" dirty="0"/>
          </a:p>
        </p:txBody>
      </p:sp>
      <p:sp>
        <p:nvSpPr>
          <p:cNvPr id="6" name="Slide Number Placeholder 5"/>
          <p:cNvSpPr>
            <a:spLocks noGrp="1"/>
          </p:cNvSpPr>
          <p:nvPr>
            <p:ph type="sldNum" sz="quarter" idx="12"/>
          </p:nvPr>
        </p:nvSpPr>
        <p:spPr/>
        <p:txBody>
          <a:bodyPr/>
          <a:lstStyle/>
          <a:p>
            <a:fld id="{45D37B1E-C366-494F-A587-962AD9AABC83}" type="slidenum">
              <a:rPr lang="da-DK" noProof="0" smtClean="0"/>
              <a:t>‹nr.›</a:t>
            </a:fld>
            <a:endParaRPr lang="da-DK" noProof="0" dirty="0"/>
          </a:p>
        </p:txBody>
      </p:sp>
      <p:sp>
        <p:nvSpPr>
          <p:cNvPr id="11"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Kapitel med kant</a:t>
            </a:r>
          </a:p>
          <a:p>
            <a:pPr algn="r" eaLnBrk="1" hangingPunct="1">
              <a:spcBef>
                <a:spcPts val="0"/>
              </a:spcBef>
              <a:spcAft>
                <a:spcPts val="300"/>
              </a:spcAft>
              <a:defRPr/>
            </a:pPr>
            <a:endParaRPr lang="en-GB" sz="1000" b="1"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a:solidFill>
                  <a:schemeClr val="tx1"/>
                </a:solidFill>
                <a:effectLst/>
                <a:latin typeface="Arial" panose="020B0604020202020204" pitchFamily="34" charset="0"/>
                <a:ea typeface="+mn-ea"/>
                <a:cs typeface="Arial" panose="020B0604020202020204" pitchFamily="34" charset="0"/>
              </a:rPr>
            </a:br>
            <a:r>
              <a:rPr lang="da-DK" sz="1000" kern="1200" dirty="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lvl1pPr>
          </a:lstStyle>
          <a:p>
            <a:r>
              <a:rPr lang="da-DK" noProof="0" dirty="0"/>
              <a:t>Indsæt tekst eller statement I flere linjer</a:t>
            </a:r>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latin typeface="Arial Black" panose="020B0A04020102020204" pitchFamily="34" charset="0"/>
              </a:defRPr>
            </a:lvl1pPr>
          </a:lstStyle>
          <a:p>
            <a:pPr lvl="0"/>
            <a:r>
              <a:rPr lang="da-DK" dirty="0"/>
              <a:t>0X /</a:t>
            </a:r>
          </a:p>
        </p:txBody>
      </p:sp>
      <p:pic>
        <p:nvPicPr>
          <p:cNvPr id="15" name="Billed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0"/>
          </a:xfrm>
          <a:prstGeom prst="rect">
            <a:avLst/>
          </a:prstGeom>
          <a:ln w="3175">
            <a:solidFill>
              <a:schemeClr val="accent5"/>
            </a:solidFill>
          </a:ln>
        </p:spPr>
      </p:pic>
      <p:pic>
        <p:nvPicPr>
          <p:cNvPr id="17"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4" cy="417600"/>
          </a:xfrm>
          <a:prstGeom prst="rect">
            <a:avLst/>
          </a:prstGeom>
        </p:spPr>
      </p:pic>
      <p:pic>
        <p:nvPicPr>
          <p:cNvPr id="18" name="Billed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spTree>
    <p:extLst>
      <p:ext uri="{BB962C8B-B14F-4D97-AF65-F5344CB8AC3E}">
        <p14:creationId xmlns:p14="http://schemas.microsoft.com/office/powerpoint/2010/main" val="257725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apitel med farvet baggrund">
    <p:spTree>
      <p:nvGrpSpPr>
        <p:cNvPr id="1" name=""/>
        <p:cNvGrpSpPr/>
        <p:nvPr/>
      </p:nvGrpSpPr>
      <p:grpSpPr>
        <a:xfrm>
          <a:off x="0" y="0"/>
          <a:ext cx="0" cy="0"/>
          <a:chOff x="0" y="0"/>
          <a:chExt cx="0" cy="0"/>
        </a:xfrm>
      </p:grpSpPr>
      <p:sp>
        <p:nvSpPr>
          <p:cNvPr id="3" name="Rektangel 2"/>
          <p:cNvSpPr/>
          <p:nvPr userDrawn="1"/>
        </p:nvSpPr>
        <p:spPr>
          <a:xfrm>
            <a:off x="0" y="0"/>
            <a:ext cx="12192000" cy="6858000"/>
          </a:xfrm>
          <a:prstGeom prst="rect">
            <a:avLst/>
          </a:prstGeom>
          <a:solidFill>
            <a:srgbClr val="003B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800"/>
          </a:p>
        </p:txBody>
      </p:sp>
      <p:sp>
        <p:nvSpPr>
          <p:cNvPr id="8" name="Pladsholder til dato 7"/>
          <p:cNvSpPr>
            <a:spLocks noGrp="1"/>
          </p:cNvSpPr>
          <p:nvPr>
            <p:ph type="dt" sz="half" idx="10"/>
          </p:nvPr>
        </p:nvSpPr>
        <p:spPr/>
        <p:txBody>
          <a:bodyPr/>
          <a:lstStyle>
            <a:lvl1pPr>
              <a:defRPr>
                <a:solidFill>
                  <a:schemeClr val="bg1"/>
                </a:solidFill>
              </a:defRPr>
            </a:lvl1pPr>
          </a:lstStyle>
          <a:p>
            <a:r>
              <a:rPr lang="da-DK" dirty="0"/>
              <a:t>Indsæt titel</a:t>
            </a:r>
            <a:endParaRPr lang="en-GB" dirty="0"/>
          </a:p>
        </p:txBody>
      </p:sp>
      <p:sp>
        <p:nvSpPr>
          <p:cNvPr id="9" name="Pladsholder til sidefod 8"/>
          <p:cNvSpPr>
            <a:spLocks noGrp="1"/>
          </p:cNvSpPr>
          <p:nvPr>
            <p:ph type="ftr" sz="quarter" idx="11"/>
          </p:nvPr>
        </p:nvSpPr>
        <p:spPr/>
        <p:txBody>
          <a:bodyPr/>
          <a:lstStyle>
            <a:lvl1pPr>
              <a:defRPr>
                <a:solidFill>
                  <a:schemeClr val="bg1"/>
                </a:solidFill>
              </a:defRPr>
            </a:lvl1pPr>
          </a:lstStyle>
          <a:p>
            <a:r>
              <a:rPr lang="da-DK"/>
              <a:t>Indsæt emne</a:t>
            </a:r>
            <a:endParaRPr lang="en-GB" dirty="0"/>
          </a:p>
        </p:txBody>
      </p:sp>
      <p:sp>
        <p:nvSpPr>
          <p:cNvPr id="10" name="Pladsholder til slidenummer 9"/>
          <p:cNvSpPr>
            <a:spLocks noGrp="1"/>
          </p:cNvSpPr>
          <p:nvPr>
            <p:ph type="sldNum" sz="quarter" idx="12"/>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12"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Kapitel med farvet baggrund</a:t>
            </a:r>
          </a:p>
          <a:p>
            <a:pPr algn="r" eaLnBrk="1" hangingPunct="1">
              <a:spcBef>
                <a:spcPts val="0"/>
              </a:spcBef>
              <a:spcAft>
                <a:spcPts val="300"/>
              </a:spcAft>
              <a:defRPr/>
            </a:pPr>
            <a:endParaRPr lang="en-GB" sz="1000" b="1"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a:solidFill>
                  <a:schemeClr val="tx1"/>
                </a:solidFill>
                <a:effectLst/>
                <a:latin typeface="Arial" panose="020B0604020202020204" pitchFamily="34" charset="0"/>
                <a:ea typeface="+mn-ea"/>
                <a:cs typeface="Arial" panose="020B0604020202020204" pitchFamily="34" charset="0"/>
              </a:rPr>
            </a:br>
            <a:r>
              <a:rPr lang="da-DK" sz="1000" kern="1200" dirty="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a:solidFill>
                <a:schemeClr val="tx1">
                  <a:lumMod val="75000"/>
                  <a:lumOff val="25000"/>
                </a:schemeClr>
              </a:solidFill>
              <a:latin typeface="Arial" panose="020B0604020202020204" pitchFamily="34" charset="0"/>
              <a:cs typeface="Arial" panose="020B0604020202020204" pitchFamily="34" charset="0"/>
            </a:endParaRPr>
          </a:p>
        </p:txBody>
      </p:sp>
      <p:sp>
        <p:nvSpPr>
          <p:cNvPr id="1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a:t>Indsæt tekst eller statement I flere linjer</a:t>
            </a:r>
          </a:p>
        </p:txBody>
      </p:sp>
      <p:sp>
        <p:nvSpPr>
          <p:cNvPr id="14" name="Pladsholder til tekst 2"/>
          <p:cNvSpPr>
            <a:spLocks noGrp="1"/>
          </p:cNvSpPr>
          <p:nvPr>
            <p:ph type="body" sz="quarter" idx="13"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a:t>0X /</a:t>
            </a:r>
          </a:p>
        </p:txBody>
      </p:sp>
      <p:pic>
        <p:nvPicPr>
          <p:cNvPr id="17" name="Billed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81154" y="2342"/>
            <a:ext cx="2634580" cy="1481211"/>
          </a:xfrm>
          <a:prstGeom prst="rect">
            <a:avLst/>
          </a:prstGeom>
          <a:ln w="3175">
            <a:solidFill>
              <a:schemeClr val="accent5"/>
            </a:solidFill>
          </a:ln>
        </p:spPr>
      </p:pic>
      <p:pic>
        <p:nvPicPr>
          <p:cNvPr id="18" name="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999" y="6047999"/>
            <a:ext cx="689233" cy="417600"/>
          </a:xfrm>
          <a:prstGeom prst="rect">
            <a:avLst/>
          </a:prstGeom>
        </p:spPr>
      </p:pic>
    </p:spTree>
    <p:extLst>
      <p:ext uri="{BB962C8B-B14F-4D97-AF65-F5344CB8AC3E}">
        <p14:creationId xmlns:p14="http://schemas.microsoft.com/office/powerpoint/2010/main" val="2613302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apitel med billede">
    <p:spTree>
      <p:nvGrpSpPr>
        <p:cNvPr id="1" name=""/>
        <p:cNvGrpSpPr/>
        <p:nvPr/>
      </p:nvGrpSpPr>
      <p:grpSpPr>
        <a:xfrm>
          <a:off x="0" y="0"/>
          <a:ext cx="0" cy="0"/>
          <a:chOff x="0" y="0"/>
          <a:chExt cx="0" cy="0"/>
        </a:xfrm>
      </p:grpSpPr>
      <p:sp>
        <p:nvSpPr>
          <p:cNvPr id="9" name="Pladsholder til billede 2"/>
          <p:cNvSpPr>
            <a:spLocks noGrp="1"/>
          </p:cNvSpPr>
          <p:nvPr>
            <p:ph type="pic" sz="quarter" idx="13" hasCustomPrompt="1"/>
          </p:nvPr>
        </p:nvSpPr>
        <p:spPr>
          <a:xfrm>
            <a:off x="0" y="0"/>
            <a:ext cx="12192000" cy="6858000"/>
          </a:xfrm>
          <a:solidFill>
            <a:srgbClr val="9B9B9B"/>
          </a:solidFill>
        </p:spPr>
        <p:txBody>
          <a:bodyPr tIns="0" bIns="612000" anchor="b" anchorCtr="0"/>
          <a:lstStyle>
            <a:lvl1pPr algn="ctr">
              <a:defRPr b="0">
                <a:solidFill>
                  <a:schemeClr val="bg1"/>
                </a:solidFill>
              </a:defRPr>
            </a:lvl1pPr>
          </a:lstStyle>
          <a:p>
            <a:r>
              <a:rPr lang="da-DK" noProof="0" dirty="0"/>
              <a:t>Klik her og indsæt baggrundsbillede via fanen INDSÆT / Billeder</a:t>
            </a:r>
          </a:p>
        </p:txBody>
      </p:sp>
      <p:sp>
        <p:nvSpPr>
          <p:cNvPr id="10" name="Pladsholder til dato 9"/>
          <p:cNvSpPr>
            <a:spLocks noGrp="1"/>
          </p:cNvSpPr>
          <p:nvPr>
            <p:ph type="dt" sz="half" idx="14"/>
          </p:nvPr>
        </p:nvSpPr>
        <p:spPr/>
        <p:txBody>
          <a:bodyPr/>
          <a:lstStyle>
            <a:lvl1pPr>
              <a:defRPr>
                <a:solidFill>
                  <a:schemeClr val="bg1"/>
                </a:solidFill>
              </a:defRPr>
            </a:lvl1pPr>
          </a:lstStyle>
          <a:p>
            <a:r>
              <a:rPr lang="da-DK" dirty="0"/>
              <a:t>Indsæt titel</a:t>
            </a:r>
            <a:endParaRPr lang="en-GB" dirty="0"/>
          </a:p>
        </p:txBody>
      </p:sp>
      <p:sp>
        <p:nvSpPr>
          <p:cNvPr id="11" name="Pladsholder til sidefod 10"/>
          <p:cNvSpPr>
            <a:spLocks noGrp="1"/>
          </p:cNvSpPr>
          <p:nvPr>
            <p:ph type="ftr" sz="quarter" idx="15"/>
          </p:nvPr>
        </p:nvSpPr>
        <p:spPr/>
        <p:txBody>
          <a:bodyPr/>
          <a:lstStyle>
            <a:lvl1pPr>
              <a:defRPr>
                <a:solidFill>
                  <a:schemeClr val="bg1"/>
                </a:solidFill>
              </a:defRPr>
            </a:lvl1pPr>
          </a:lstStyle>
          <a:p>
            <a:r>
              <a:rPr lang="da-DK"/>
              <a:t>Indsæt emne</a:t>
            </a:r>
            <a:endParaRPr lang="en-GB" dirty="0"/>
          </a:p>
        </p:txBody>
      </p:sp>
      <p:sp>
        <p:nvSpPr>
          <p:cNvPr id="12" name="Pladsholder til slidenummer 11"/>
          <p:cNvSpPr>
            <a:spLocks noGrp="1"/>
          </p:cNvSpPr>
          <p:nvPr>
            <p:ph type="sldNum" sz="quarter" idx="16"/>
          </p:nvPr>
        </p:nvSpPr>
        <p:spPr/>
        <p:txBody>
          <a:bodyPr/>
          <a:lstStyle>
            <a:lvl1pPr>
              <a:defRPr>
                <a:solidFill>
                  <a:schemeClr val="bg1"/>
                </a:solidFill>
              </a:defRPr>
            </a:lvl1pPr>
          </a:lstStyle>
          <a:p>
            <a:fld id="{45D37B1E-C366-494F-A587-962AD9AABC83}" type="slidenum">
              <a:rPr lang="en-GB" smtClean="0"/>
              <a:pPr/>
              <a:t>‹nr.›</a:t>
            </a:fld>
            <a:endParaRPr lang="en-GB" dirty="0"/>
          </a:p>
        </p:txBody>
      </p:sp>
      <p:sp>
        <p:nvSpPr>
          <p:cNvPr id="23" name="Pladsholder til tekst 11"/>
          <p:cNvSpPr>
            <a:spLocks noGrp="1"/>
          </p:cNvSpPr>
          <p:nvPr>
            <p:ph type="body" sz="quarter" idx="17" hasCustomPrompt="1"/>
          </p:nvPr>
        </p:nvSpPr>
        <p:spPr>
          <a:xfrm>
            <a:off x="394034" y="6048000"/>
            <a:ext cx="691200" cy="417600"/>
          </a:xfrm>
          <a:blipFill>
            <a:blip r:embed="rId2"/>
            <a:stretch>
              <a:fillRect/>
            </a:stretch>
          </a:blipFill>
        </p:spPr>
        <p:txBody>
          <a:bodyPr/>
          <a:lstStyle>
            <a:lvl1pPr>
              <a:defRPr sz="100" b="0">
                <a:solidFill>
                  <a:schemeClr val="bg1"/>
                </a:solidFill>
              </a:defRPr>
            </a:lvl1pPr>
          </a:lstStyle>
          <a:p>
            <a:pPr lvl="0"/>
            <a:r>
              <a:rPr lang="da-DK" dirty="0"/>
              <a:t>.</a:t>
            </a:r>
          </a:p>
        </p:txBody>
      </p:sp>
      <p:pic>
        <p:nvPicPr>
          <p:cNvPr id="24" name="Billede 2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79620" y="2342"/>
            <a:ext cx="2631513" cy="1481211"/>
          </a:xfrm>
          <a:prstGeom prst="rect">
            <a:avLst/>
          </a:prstGeom>
          <a:ln w="3175">
            <a:solidFill>
              <a:schemeClr val="accent5"/>
            </a:solidFill>
          </a:ln>
        </p:spPr>
      </p:pic>
      <p:sp>
        <p:nvSpPr>
          <p:cNvPr id="16" name="TextBox 7"/>
          <p:cNvSpPr txBox="1"/>
          <p:nvPr userDrawn="1"/>
        </p:nvSpPr>
        <p:spPr>
          <a:xfrm>
            <a:off x="-2059426" y="1548000"/>
            <a:ext cx="1952625" cy="1231106"/>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6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Kapitel med billede</a:t>
            </a:r>
          </a:p>
          <a:p>
            <a:pPr algn="r" eaLnBrk="1" hangingPunct="1">
              <a:spcBef>
                <a:spcPts val="0"/>
              </a:spcBef>
              <a:spcAft>
                <a:spcPts val="300"/>
              </a:spcAft>
              <a:defRPr/>
            </a:pPr>
            <a:endParaRPr lang="en-GB" sz="1000" b="1" noProof="1">
              <a:solidFill>
                <a:schemeClr val="tx1">
                  <a:lumMod val="75000"/>
                  <a:lumOff val="25000"/>
                </a:schemeClr>
              </a:solidFill>
              <a:latin typeface="Arial" panose="020B0604020202020204" pitchFamily="34" charset="0"/>
              <a:cs typeface="Arial" panose="020B0604020202020204" pitchFamily="34" charset="0"/>
            </a:endParaRPr>
          </a:p>
          <a:p>
            <a:pPr algn="r" eaLnBrk="1" hangingPunct="1">
              <a:spcBef>
                <a:spcPts val="0"/>
              </a:spcBef>
              <a:spcAft>
                <a:spcPts val="300"/>
              </a:spcAft>
              <a:defRPr/>
            </a:pPr>
            <a:r>
              <a:rPr lang="da-DK" sz="1000" b="0" noProof="1">
                <a:solidFill>
                  <a:schemeClr val="tx1">
                    <a:lumMod val="75000"/>
                    <a:lumOff val="25000"/>
                  </a:schemeClr>
                </a:solidFill>
                <a:latin typeface="Arial" panose="020B0604020202020204" pitchFamily="34" charset="0"/>
                <a:cs typeface="Arial" panose="020B0604020202020204" pitchFamily="34" charset="0"/>
              </a:rPr>
              <a:t>Kapiteldias anvendes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som skilleark i forhold til </a:t>
            </a:r>
            <a:br>
              <a:rPr lang="da-DK" sz="1000" b="0" noProof="1">
                <a:solidFill>
                  <a:schemeClr val="tx1">
                    <a:lumMod val="75000"/>
                    <a:lumOff val="25000"/>
                  </a:schemeClr>
                </a:solidFill>
                <a:latin typeface="Arial" panose="020B0604020202020204" pitchFamily="34" charset="0"/>
                <a:cs typeface="Arial" panose="020B0604020202020204" pitchFamily="34" charset="0"/>
              </a:rPr>
            </a:br>
            <a:r>
              <a:rPr lang="da-DK" sz="1000" b="0" noProof="1">
                <a:solidFill>
                  <a:schemeClr val="tx1">
                    <a:lumMod val="75000"/>
                    <a:lumOff val="25000"/>
                  </a:schemeClr>
                </a:solidFill>
                <a:latin typeface="Arial" panose="020B0604020202020204" pitchFamily="34" charset="0"/>
                <a:cs typeface="Arial" panose="020B0604020202020204" pitchFamily="34" charset="0"/>
              </a:rPr>
              <a:t>oplæggets emner</a:t>
            </a:r>
          </a:p>
          <a:p>
            <a:pPr marL="0" marR="0" indent="0" algn="r" defTabSz="914400" rtl="0" eaLnBrk="1" fontAlgn="auto" latinLnBrk="0" hangingPunct="1">
              <a:lnSpc>
                <a:spcPct val="100000"/>
              </a:lnSpc>
              <a:spcBef>
                <a:spcPts val="0"/>
              </a:spcBef>
              <a:spcAft>
                <a:spcPts val="300"/>
              </a:spcAft>
              <a:buClrTx/>
              <a:buSzTx/>
              <a:buFontTx/>
              <a:buNone/>
              <a:tabLst/>
              <a:defRPr/>
            </a:pPr>
            <a:r>
              <a:rPr lang="da-DK" sz="1000" kern="1200" dirty="0">
                <a:solidFill>
                  <a:schemeClr val="tx1"/>
                </a:solidFill>
                <a:effectLst/>
                <a:latin typeface="Arial" panose="020B0604020202020204" pitchFamily="34" charset="0"/>
                <a:ea typeface="+mn-ea"/>
                <a:cs typeface="Arial" panose="020B0604020202020204" pitchFamily="34" charset="0"/>
              </a:rPr>
              <a:t>Skriv kapitelnummer i 0X / </a:t>
            </a:r>
            <a:br>
              <a:rPr lang="da-DK" sz="1000" kern="1200" dirty="0">
                <a:solidFill>
                  <a:schemeClr val="tx1"/>
                </a:solidFill>
                <a:effectLst/>
                <a:latin typeface="Arial" panose="020B0604020202020204" pitchFamily="34" charset="0"/>
                <a:ea typeface="+mn-ea"/>
                <a:cs typeface="Arial" panose="020B0604020202020204" pitchFamily="34" charset="0"/>
              </a:rPr>
            </a:br>
            <a:r>
              <a:rPr lang="da-DK" sz="1000" kern="1200" dirty="0">
                <a:solidFill>
                  <a:schemeClr val="tx1"/>
                </a:solidFill>
                <a:effectLst/>
                <a:latin typeface="Arial" panose="020B0604020202020204" pitchFamily="34" charset="0"/>
                <a:ea typeface="+mn-ea"/>
                <a:cs typeface="Arial" panose="020B0604020202020204" pitchFamily="34" charset="0"/>
              </a:rPr>
              <a:t>og indsæt overskriften for kapitlet</a:t>
            </a:r>
            <a:endParaRPr lang="en-GB" sz="1000" b="0" noProof="1">
              <a:solidFill>
                <a:schemeClr val="tx1">
                  <a:lumMod val="75000"/>
                  <a:lumOff val="25000"/>
                </a:schemeClr>
              </a:solidFill>
              <a:latin typeface="Arial" panose="020B0604020202020204" pitchFamily="34" charset="0"/>
              <a:cs typeface="Arial" panose="020B0604020202020204" pitchFamily="34" charset="0"/>
            </a:endParaRPr>
          </a:p>
        </p:txBody>
      </p:sp>
      <p:grpSp>
        <p:nvGrpSpPr>
          <p:cNvPr id="17" name="Gruppe 16"/>
          <p:cNvGrpSpPr/>
          <p:nvPr userDrawn="1"/>
        </p:nvGrpSpPr>
        <p:grpSpPr>
          <a:xfrm>
            <a:off x="-2781153" y="3198331"/>
            <a:ext cx="2641303" cy="2582758"/>
            <a:chOff x="-2748102" y="1898650"/>
            <a:chExt cx="2641303" cy="2582758"/>
          </a:xfrm>
        </p:grpSpPr>
        <p:sp>
          <p:nvSpPr>
            <p:cNvPr id="18" name="TextBox 5"/>
            <p:cNvSpPr txBox="1">
              <a:spLocks noChangeArrowheads="1"/>
            </p:cNvSpPr>
            <p:nvPr userDrawn="1"/>
          </p:nvSpPr>
          <p:spPr bwMode="auto">
            <a:xfrm>
              <a:off x="-2748102" y="1898650"/>
              <a:ext cx="2641303" cy="258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300"/>
                </a:spcAft>
                <a:defRPr/>
              </a:pPr>
              <a:r>
                <a:rPr lang="da-DK" sz="1000" b="1" noProof="1">
                  <a:solidFill>
                    <a:schemeClr val="tx1">
                      <a:lumMod val="75000"/>
                      <a:lumOff val="25000"/>
                    </a:schemeClr>
                  </a:solidFill>
                </a:rPr>
                <a:t>Indsæt baggrundsbillede</a:t>
              </a:r>
            </a:p>
            <a:p>
              <a:pPr algn="r" eaLnBrk="1" hangingPunct="1">
                <a:spcBef>
                  <a:spcPts val="0"/>
                </a:spcBef>
                <a:spcAft>
                  <a:spcPts val="240"/>
                </a:spcAft>
                <a:defRPr/>
              </a:pPr>
              <a:r>
                <a:rPr lang="da-DK" sz="1000" b="1" noProof="1">
                  <a:solidFill>
                    <a:schemeClr val="tx1">
                      <a:lumMod val="75000"/>
                      <a:lumOff val="25000"/>
                    </a:schemeClr>
                  </a:solidFill>
                </a:rPr>
                <a:t>1.</a:t>
              </a:r>
              <a:r>
                <a:rPr lang="da-DK" sz="1000" noProof="1">
                  <a:solidFill>
                    <a:schemeClr val="tx1">
                      <a:lumMod val="75000"/>
                      <a:lumOff val="25000"/>
                    </a:schemeClr>
                  </a:solidFill>
                </a:rPr>
                <a:t> Klik på den grå baggrund</a:t>
              </a:r>
            </a:p>
            <a:p>
              <a:pPr algn="r" eaLnBrk="1" hangingPunct="1">
                <a:spcBef>
                  <a:spcPts val="0"/>
                </a:spcBef>
                <a:spcAft>
                  <a:spcPts val="240"/>
                </a:spcAft>
                <a:defRPr/>
              </a:pPr>
              <a:r>
                <a:rPr lang="da-DK" sz="1000" b="1" noProof="1">
                  <a:solidFill>
                    <a:schemeClr val="tx1">
                      <a:lumMod val="75000"/>
                      <a:lumOff val="25000"/>
                    </a:schemeClr>
                  </a:solidFill>
                </a:rPr>
                <a:t>2. </a:t>
              </a:r>
              <a:r>
                <a:rPr lang="da-DK" sz="1000" b="0" noProof="1">
                  <a:solidFill>
                    <a:schemeClr val="tx1">
                      <a:lumMod val="75000"/>
                      <a:lumOff val="25000"/>
                    </a:schemeClr>
                  </a:solidFill>
                </a:rPr>
                <a:t>Klik på fanen </a:t>
              </a:r>
              <a:r>
                <a:rPr lang="da-DK" sz="1000" b="1" noProof="1">
                  <a:solidFill>
                    <a:schemeClr val="tx1">
                      <a:lumMod val="75000"/>
                      <a:lumOff val="25000"/>
                    </a:schemeClr>
                  </a:solidFill>
                </a:rPr>
                <a:t>INDSÆT</a:t>
              </a:r>
              <a:r>
                <a:rPr lang="da-DK" sz="1000" b="0" noProof="1">
                  <a:solidFill>
                    <a:schemeClr val="tx1">
                      <a:lumMod val="75000"/>
                      <a:lumOff val="25000"/>
                    </a:schemeClr>
                  </a:solidFill>
                </a:rPr>
                <a:t> og </a:t>
              </a:r>
              <a:br>
                <a:rPr lang="da-DK" sz="1000" b="0" noProof="1">
                  <a:solidFill>
                    <a:schemeClr val="tx1">
                      <a:lumMod val="75000"/>
                      <a:lumOff val="25000"/>
                    </a:schemeClr>
                  </a:solidFill>
                </a:rPr>
              </a:br>
              <a:r>
                <a:rPr lang="da-DK" sz="1000" b="0" noProof="1">
                  <a:solidFill>
                    <a:schemeClr val="tx1">
                      <a:lumMod val="75000"/>
                      <a:lumOff val="25000"/>
                    </a:schemeClr>
                  </a:solidFill>
                </a:rPr>
                <a:t>klik på knappen Billeder </a:t>
              </a:r>
            </a:p>
            <a:p>
              <a:pPr algn="r" eaLnBrk="1" hangingPunct="1">
                <a:spcBef>
                  <a:spcPts val="0"/>
                </a:spcBef>
                <a:spcAft>
                  <a:spcPts val="240"/>
                </a:spcAft>
                <a:defRPr/>
              </a:pPr>
              <a:r>
                <a:rPr lang="da-DK" sz="1000" b="1" noProof="1">
                  <a:solidFill>
                    <a:schemeClr val="tx1">
                      <a:lumMod val="75000"/>
                      <a:lumOff val="25000"/>
                    </a:schemeClr>
                  </a:solidFill>
                </a:rPr>
                <a:t>3. </a:t>
              </a:r>
              <a:r>
                <a:rPr lang="da-DK" sz="1000" b="0" noProof="1">
                  <a:solidFill>
                    <a:schemeClr val="tx1">
                      <a:lumMod val="75000"/>
                      <a:lumOff val="25000"/>
                    </a:schemeClr>
                  </a:solidFill>
                </a:rPr>
                <a:t>Find ønsket</a:t>
              </a:r>
              <a:r>
                <a:rPr lang="da-DK" sz="1000" b="0" baseline="0" noProof="1">
                  <a:solidFill>
                    <a:schemeClr val="tx1">
                      <a:lumMod val="75000"/>
                      <a:lumOff val="25000"/>
                    </a:schemeClr>
                  </a:solidFill>
                </a:rPr>
                <a:t> billede og klik </a:t>
              </a:r>
              <a:r>
                <a:rPr lang="da-DK" sz="1000" b="1" baseline="0" noProof="1">
                  <a:solidFill>
                    <a:schemeClr val="tx1">
                      <a:lumMod val="75000"/>
                      <a:lumOff val="25000"/>
                    </a:schemeClr>
                  </a:solidFill>
                </a:rPr>
                <a:t>Indsæt</a:t>
              </a:r>
            </a:p>
            <a:p>
              <a:pPr algn="r" eaLnBrk="1" hangingPunct="1">
                <a:spcBef>
                  <a:spcPts val="0"/>
                </a:spcBef>
                <a:spcAft>
                  <a:spcPts val="240"/>
                </a:spcAft>
                <a:buFontTx/>
                <a:buNone/>
                <a:defRPr/>
              </a:pPr>
              <a:r>
                <a:rPr lang="da-DK" sz="1000" noProof="1">
                  <a:solidFill>
                    <a:schemeClr val="tx1">
                      <a:lumMod val="75000"/>
                      <a:lumOff val="25000"/>
                    </a:schemeClr>
                  </a:solidFill>
                </a:rPr>
                <a:t>4. Klik </a:t>
              </a:r>
              <a:r>
                <a:rPr lang="da-DK" sz="1000" b="1" noProof="1">
                  <a:solidFill>
                    <a:schemeClr val="tx1">
                      <a:lumMod val="75000"/>
                      <a:lumOff val="25000"/>
                    </a:schemeClr>
                  </a:solidFill>
                </a:rPr>
                <a:t>Beskær </a:t>
              </a:r>
              <a:r>
                <a:rPr lang="da-DK" sz="1000" noProof="1">
                  <a:solidFill>
                    <a:schemeClr val="tx1">
                      <a:lumMod val="75000"/>
                      <a:lumOff val="25000"/>
                    </a:schemeClr>
                  </a:solidFill>
                </a:rPr>
                <a:t>for at ændre</a:t>
              </a:r>
            </a:p>
            <a:p>
              <a:pPr algn="r" eaLnBrk="1" hangingPunct="1">
                <a:spcBef>
                  <a:spcPts val="0"/>
                </a:spcBef>
                <a:spcAft>
                  <a:spcPts val="240"/>
                </a:spcAft>
                <a:buFontTx/>
                <a:buNone/>
                <a:defRPr/>
              </a:pPr>
              <a:r>
                <a:rPr lang="da-DK" sz="1000" noProof="1">
                  <a:solidFill>
                    <a:schemeClr val="tx1">
                      <a:lumMod val="75000"/>
                      <a:lumOff val="25000"/>
                    </a:schemeClr>
                  </a:solidFill>
                </a:rPr>
                <a:t>billedets fokus/størrelse</a:t>
              </a:r>
            </a:p>
            <a:p>
              <a:pPr algn="r" eaLnBrk="1" hangingPunct="1">
                <a:spcBef>
                  <a:spcPct val="0"/>
                </a:spcBef>
                <a:spcAft>
                  <a:spcPts val="240"/>
                </a:spcAft>
                <a:buFontTx/>
                <a:buNone/>
                <a:defRPr/>
              </a:pPr>
              <a:r>
                <a:rPr lang="da-DK" altLang="da-DK" sz="1000" b="1" noProof="1">
                  <a:solidFill>
                    <a:schemeClr val="tx1">
                      <a:lumMod val="75000"/>
                      <a:lumOff val="25000"/>
                    </a:schemeClr>
                  </a:solidFill>
                  <a:cs typeface="Arial" pitchFamily="34" charset="0"/>
                </a:rPr>
                <a:t>5. </a:t>
              </a:r>
              <a:r>
                <a:rPr lang="da-DK" altLang="da-DK" sz="1000" noProof="1">
                  <a:solidFill>
                    <a:schemeClr val="tx1">
                      <a:lumMod val="75000"/>
                      <a:lumOff val="25000"/>
                    </a:schemeClr>
                  </a:solidFill>
                  <a:cs typeface="Arial" pitchFamily="34" charset="0"/>
                </a:rPr>
                <a:t>Ønsker du at skalere billedet,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så hold </a:t>
              </a:r>
              <a:r>
                <a:rPr lang="da-DK" altLang="da-DK" sz="1000" b="1" noProof="1">
                  <a:solidFill>
                    <a:schemeClr val="tx1">
                      <a:lumMod val="75000"/>
                      <a:lumOff val="25000"/>
                    </a:schemeClr>
                  </a:solidFill>
                  <a:cs typeface="Arial" pitchFamily="34" charset="0"/>
                </a:rPr>
                <a:t>SHIFT</a:t>
              </a:r>
              <a:r>
                <a:rPr lang="da-DK" altLang="da-DK" sz="1000" noProof="1">
                  <a:solidFill>
                    <a:schemeClr val="tx1">
                      <a:lumMod val="75000"/>
                      <a:lumOff val="25000"/>
                    </a:schemeClr>
                  </a:solidFill>
                  <a:cs typeface="Arial" pitchFamily="34" charset="0"/>
                </a:rPr>
                <a:t>-knappen nede, mens </a:t>
              </a:r>
              <a:br>
                <a:rPr lang="da-DK" altLang="da-DK" sz="1000" noProof="1">
                  <a:solidFill>
                    <a:schemeClr val="tx1">
                      <a:lumMod val="75000"/>
                      <a:lumOff val="25000"/>
                    </a:schemeClr>
                  </a:solidFill>
                  <a:cs typeface="Arial" pitchFamily="34" charset="0"/>
                </a:rPr>
              </a:br>
              <a:r>
                <a:rPr lang="da-DK" altLang="da-DK" sz="1000" noProof="1">
                  <a:solidFill>
                    <a:schemeClr val="tx1">
                      <a:lumMod val="75000"/>
                      <a:lumOff val="25000"/>
                    </a:schemeClr>
                  </a:solidFill>
                  <a:cs typeface="Arial" pitchFamily="34" charset="0"/>
                </a:rPr>
                <a:t>der trækkes i billedets hjørner</a:t>
              </a:r>
            </a:p>
            <a:p>
              <a:pPr algn="r" eaLnBrk="1" hangingPunct="1">
                <a:spcBef>
                  <a:spcPct val="0"/>
                </a:spcBef>
                <a:spcAft>
                  <a:spcPts val="240"/>
                </a:spcAft>
                <a:buFontTx/>
                <a:buNone/>
                <a:defRPr/>
              </a:pPr>
              <a:endParaRPr lang="da-DK" altLang="da-DK" sz="1200" noProof="1">
                <a:solidFill>
                  <a:schemeClr val="tx1">
                    <a:lumMod val="75000"/>
                    <a:lumOff val="25000"/>
                  </a:schemeClr>
                </a:solidFill>
                <a:cs typeface="Arial" pitchFamily="34" charset="0"/>
              </a:endParaRPr>
            </a:p>
            <a:p>
              <a:pPr algn="r" eaLnBrk="1" hangingPunct="1">
                <a:spcBef>
                  <a:spcPts val="0"/>
                </a:spcBef>
                <a:spcAft>
                  <a:spcPts val="240"/>
                </a:spcAft>
                <a:defRPr/>
              </a:pPr>
              <a:endParaRPr lang="da-DK" sz="1000" b="1" noProof="1">
                <a:solidFill>
                  <a:schemeClr val="tx1">
                    <a:lumMod val="75000"/>
                    <a:lumOff val="25000"/>
                  </a:schemeClr>
                </a:solidFill>
              </a:endParaRPr>
            </a:p>
            <a:p>
              <a:pPr algn="r" eaLnBrk="1" hangingPunct="1">
                <a:spcBef>
                  <a:spcPts val="0"/>
                </a:spcBef>
                <a:spcAft>
                  <a:spcPts val="240"/>
                </a:spcAft>
                <a:defRPr/>
              </a:pPr>
              <a:r>
                <a:rPr lang="da-DK" sz="1000" b="1" noProof="1">
                  <a:solidFill>
                    <a:schemeClr val="tx1">
                      <a:lumMod val="75000"/>
                      <a:lumOff val="25000"/>
                    </a:schemeClr>
                  </a:solidFill>
                </a:rPr>
                <a:t>6.</a:t>
              </a:r>
              <a:r>
                <a:rPr lang="da-DK" sz="1000" noProof="1">
                  <a:solidFill>
                    <a:schemeClr val="tx1">
                      <a:lumMod val="75000"/>
                      <a:lumOff val="25000"/>
                    </a:schemeClr>
                  </a:solidFill>
                </a:rPr>
                <a:t> Forsvinder din tekst,</a:t>
              </a:r>
              <a:r>
                <a:rPr lang="da-DK" sz="1000" baseline="0" noProof="1">
                  <a:solidFill>
                    <a:schemeClr val="tx1">
                      <a:lumMod val="75000"/>
                      <a:lumOff val="25000"/>
                    </a:schemeClr>
                  </a:solidFill>
                </a:rPr>
                <a:t> </a:t>
              </a:r>
              <a:r>
                <a:rPr lang="da-DK" sz="1000" noProof="1">
                  <a:solidFill>
                    <a:schemeClr val="tx1">
                      <a:lumMod val="75000"/>
                      <a:lumOff val="25000"/>
                    </a:schemeClr>
                  </a:solidFill>
                </a:rPr>
                <a:t>højreklik på billedet </a:t>
              </a:r>
              <a:br>
                <a:rPr lang="da-DK" sz="1000" noProof="1">
                  <a:solidFill>
                    <a:schemeClr val="tx1">
                      <a:lumMod val="75000"/>
                      <a:lumOff val="25000"/>
                    </a:schemeClr>
                  </a:solidFill>
                </a:rPr>
              </a:br>
              <a:r>
                <a:rPr lang="da-DK" sz="1000" noProof="1">
                  <a:solidFill>
                    <a:schemeClr val="tx1">
                      <a:lumMod val="75000"/>
                      <a:lumOff val="25000"/>
                    </a:schemeClr>
                  </a:solidFill>
                </a:rPr>
                <a:t>og vælg </a:t>
              </a:r>
              <a:r>
                <a:rPr lang="da-DK" sz="1000" b="1" noProof="1">
                  <a:solidFill>
                    <a:schemeClr val="tx1">
                      <a:lumMod val="75000"/>
                      <a:lumOff val="25000"/>
                    </a:schemeClr>
                  </a:solidFill>
                </a:rPr>
                <a:t>Placer bagest, </a:t>
              </a:r>
              <a:r>
                <a:rPr lang="da-DK" sz="1000" b="0" noProof="1">
                  <a:solidFill>
                    <a:schemeClr val="tx1">
                      <a:lumMod val="75000"/>
                      <a:lumOff val="25000"/>
                    </a:schemeClr>
                  </a:solidFill>
                </a:rPr>
                <a:t>eller højreklik og </a:t>
              </a:r>
              <a:br>
                <a:rPr lang="da-DK" sz="1000" b="0" noProof="1">
                  <a:solidFill>
                    <a:schemeClr val="tx1">
                      <a:lumMod val="75000"/>
                      <a:lumOff val="25000"/>
                    </a:schemeClr>
                  </a:solidFill>
                </a:rPr>
              </a:br>
              <a:r>
                <a:rPr lang="da-DK" sz="1000" b="0" noProof="1">
                  <a:solidFill>
                    <a:schemeClr val="tx1">
                      <a:lumMod val="75000"/>
                      <a:lumOff val="25000"/>
                    </a:schemeClr>
                  </a:solidFill>
                </a:rPr>
                <a:t>vælg </a:t>
              </a:r>
              <a:r>
                <a:rPr lang="da-DK" sz="1000" b="1" noProof="1">
                  <a:solidFill>
                    <a:schemeClr val="tx1">
                      <a:lumMod val="75000"/>
                      <a:lumOff val="25000"/>
                    </a:schemeClr>
                  </a:solidFill>
                </a:rPr>
                <a:t>Nulstil slide</a:t>
              </a:r>
            </a:p>
          </p:txBody>
        </p:sp>
        <p:grpSp>
          <p:nvGrpSpPr>
            <p:cNvPr id="19" name="Gruppe 57"/>
            <p:cNvGrpSpPr>
              <a:grpSpLocks/>
            </p:cNvGrpSpPr>
            <p:nvPr/>
          </p:nvGrpSpPr>
          <p:grpSpPr bwMode="auto">
            <a:xfrm>
              <a:off x="-454060" y="3593903"/>
              <a:ext cx="330033" cy="396146"/>
              <a:chOff x="1018031" y="5113037"/>
              <a:chExt cx="373412" cy="448177"/>
            </a:xfrm>
          </p:grpSpPr>
          <p:pic>
            <p:nvPicPr>
              <p:cNvPr id="21" name="Billede 5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8031" y="5134460"/>
                <a:ext cx="373412" cy="426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ounded Rectangle 25"/>
              <p:cNvSpPr/>
              <p:nvPr/>
            </p:nvSpPr>
            <p:spPr bwMode="auto">
              <a:xfrm>
                <a:off x="1023497" y="5113037"/>
                <a:ext cx="210151" cy="172417"/>
              </a:xfrm>
              <a:prstGeom prst="roundRect">
                <a:avLst/>
              </a:prstGeom>
              <a:noFill/>
              <a:ln w="19050">
                <a:solidFill>
                  <a:srgbClr val="E31E3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a-DK" sz="2000" noProof="1"/>
              </a:p>
            </p:txBody>
          </p:sp>
        </p:grpSp>
        <p:pic>
          <p:nvPicPr>
            <p:cNvPr id="20" name="Billede 56"/>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046164" y="2756287"/>
              <a:ext cx="373380" cy="32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 name="TextBox 7"/>
          <p:cNvSpPr txBox="1"/>
          <p:nvPr userDrawn="1"/>
        </p:nvSpPr>
        <p:spPr>
          <a:xfrm>
            <a:off x="-2785322" y="5888924"/>
            <a:ext cx="2642921" cy="1013098"/>
          </a:xfrm>
          <a:prstGeom prst="rect">
            <a:avLst/>
          </a:prstGeom>
          <a:noFill/>
        </p:spPr>
        <p:txBody>
          <a:bodyPr wrap="square" lIns="0" tIns="0" rIns="0" bIns="0">
            <a:spAutoFit/>
          </a:bodyPr>
          <a:ls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eaLnBrk="1" hangingPunct="1">
              <a:spcBef>
                <a:spcPts val="0"/>
              </a:spcBef>
              <a:spcAft>
                <a:spcPts val="30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Vælg layout/design</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1. </a:t>
            </a:r>
            <a:r>
              <a:rPr lang="en-GB" sz="1000" noProof="1">
                <a:solidFill>
                  <a:schemeClr val="tx1">
                    <a:lumMod val="75000"/>
                    <a:lumOff val="25000"/>
                  </a:schemeClr>
                </a:solidFill>
                <a:latin typeface="Arial" panose="020B0604020202020204" pitchFamily="34" charset="0"/>
                <a:cs typeface="Arial" panose="020B0604020202020204" pitchFamily="34" charset="0"/>
              </a:rPr>
              <a:t>Højreklik på slide i venstre side </a:t>
            </a:r>
          </a:p>
          <a:p>
            <a:pPr algn="r" eaLnBrk="1" hangingPunct="1">
              <a:spcBef>
                <a:spcPts val="0"/>
              </a:spcBef>
              <a:spcAft>
                <a:spcPts val="240"/>
              </a:spcAft>
              <a:defRPr/>
            </a:pPr>
            <a:r>
              <a:rPr lang="en-GB" sz="1000" b="1" noProof="1">
                <a:solidFill>
                  <a:schemeClr val="tx1">
                    <a:lumMod val="75000"/>
                    <a:lumOff val="25000"/>
                  </a:schemeClr>
                </a:solidFill>
                <a:latin typeface="Arial" panose="020B0604020202020204" pitchFamily="34" charset="0"/>
                <a:cs typeface="Arial" panose="020B0604020202020204" pitchFamily="34" charset="0"/>
              </a:rPr>
              <a:t>2. </a:t>
            </a:r>
            <a:r>
              <a:rPr lang="en-GB" sz="1000" noProof="1">
                <a:solidFill>
                  <a:schemeClr val="tx1">
                    <a:lumMod val="75000"/>
                    <a:lumOff val="25000"/>
                  </a:schemeClr>
                </a:solidFill>
                <a:latin typeface="Arial" panose="020B0604020202020204" pitchFamily="34" charset="0"/>
                <a:cs typeface="Arial" panose="020B0604020202020204" pitchFamily="34" charset="0"/>
              </a:rPr>
              <a:t>Vælg et passende layout </a:t>
            </a:r>
            <a:br>
              <a:rPr lang="en-GB" sz="1000" noProof="1">
                <a:solidFill>
                  <a:schemeClr val="tx1">
                    <a:lumMod val="75000"/>
                    <a:lumOff val="25000"/>
                  </a:schemeClr>
                </a:solidFill>
                <a:latin typeface="Arial" panose="020B0604020202020204" pitchFamily="34" charset="0"/>
                <a:cs typeface="Arial" panose="020B0604020202020204" pitchFamily="34" charset="0"/>
              </a:rPr>
            </a:br>
            <a:r>
              <a:rPr lang="en-GB" sz="1000" noProof="1">
                <a:solidFill>
                  <a:schemeClr val="tx1">
                    <a:lumMod val="75000"/>
                    <a:lumOff val="25000"/>
                  </a:schemeClr>
                </a:solidFill>
                <a:latin typeface="Arial" panose="020B0604020202020204" pitchFamily="34" charset="0"/>
                <a:cs typeface="Arial" panose="020B0604020202020204" pitchFamily="34" charset="0"/>
              </a:rPr>
              <a:t>fra “drop ned” menuen</a:t>
            </a:r>
          </a:p>
          <a:p>
            <a:pPr algn="r" eaLnBrk="1" hangingPunct="1">
              <a:spcBef>
                <a:spcPts val="0"/>
              </a:spcBef>
              <a:spcAft>
                <a:spcPts val="240"/>
              </a:spcAft>
              <a:defRPr/>
            </a:pPr>
            <a:r>
              <a:rPr lang="en-GB" sz="1000" i="1" noProof="1">
                <a:solidFill>
                  <a:schemeClr val="tx1">
                    <a:lumMod val="75000"/>
                    <a:lumOff val="25000"/>
                  </a:schemeClr>
                </a:solidFill>
                <a:latin typeface="Arial" panose="020B0604020202020204" pitchFamily="34" charset="0"/>
                <a:cs typeface="Arial" panose="020B0604020202020204" pitchFamily="34" charset="0"/>
              </a:rPr>
              <a:t>Alternativt kan du vælge layout direkte under knappen </a:t>
            </a:r>
            <a:r>
              <a:rPr lang="en-GB" sz="1000" b="1" i="1" noProof="1">
                <a:solidFill>
                  <a:schemeClr val="tx1">
                    <a:lumMod val="75000"/>
                    <a:lumOff val="25000"/>
                  </a:schemeClr>
                </a:solidFill>
                <a:latin typeface="Arial" panose="020B0604020202020204" pitchFamily="34" charset="0"/>
                <a:cs typeface="Arial" panose="020B0604020202020204" pitchFamily="34" charset="0"/>
              </a:rPr>
              <a:t>Nyt slide</a:t>
            </a:r>
            <a:r>
              <a:rPr lang="en-GB" sz="1000" i="1" noProof="1">
                <a:solidFill>
                  <a:schemeClr val="tx1">
                    <a:lumMod val="75000"/>
                    <a:lumOff val="25000"/>
                  </a:schemeClr>
                </a:solidFill>
                <a:latin typeface="Arial" panose="020B0604020202020204" pitchFamily="34" charset="0"/>
                <a:cs typeface="Arial" panose="020B0604020202020204" pitchFamily="34" charset="0"/>
              </a:rPr>
              <a:t>, når du laver et nyt slide</a:t>
            </a:r>
          </a:p>
        </p:txBody>
      </p:sp>
      <p:sp>
        <p:nvSpPr>
          <p:cNvPr id="33" name="Title 1"/>
          <p:cNvSpPr>
            <a:spLocks noGrp="1"/>
          </p:cNvSpPr>
          <p:nvPr>
            <p:ph type="title" hasCustomPrompt="1"/>
          </p:nvPr>
        </p:nvSpPr>
        <p:spPr>
          <a:xfrm>
            <a:off x="1908175" y="2390290"/>
            <a:ext cx="7561263" cy="3310530"/>
          </a:xfrm>
        </p:spPr>
        <p:txBody>
          <a:bodyPr anchor="t" anchorCtr="0"/>
          <a:lstStyle>
            <a:lvl1pPr>
              <a:lnSpc>
                <a:spcPct val="80000"/>
              </a:lnSpc>
              <a:defRPr sz="5000" b="0" cap="all" spc="-100" baseline="0">
                <a:solidFill>
                  <a:schemeClr val="bg1"/>
                </a:solidFill>
              </a:defRPr>
            </a:lvl1pPr>
          </a:lstStyle>
          <a:p>
            <a:r>
              <a:rPr lang="da-DK" noProof="0" dirty="0"/>
              <a:t>Indsæt tekst eller statement I flere linjer</a:t>
            </a:r>
          </a:p>
        </p:txBody>
      </p:sp>
      <p:sp>
        <p:nvSpPr>
          <p:cNvPr id="34" name="Pladsholder til tekst 2"/>
          <p:cNvSpPr>
            <a:spLocks noGrp="1"/>
          </p:cNvSpPr>
          <p:nvPr>
            <p:ph type="body" sz="quarter" idx="18" hasCustomPrompt="1"/>
          </p:nvPr>
        </p:nvSpPr>
        <p:spPr>
          <a:xfrm>
            <a:off x="1908175" y="1478703"/>
            <a:ext cx="7561263" cy="914400"/>
          </a:xfrm>
        </p:spPr>
        <p:txBody>
          <a:bodyPr anchor="b" anchorCtr="0"/>
          <a:lstStyle>
            <a:lvl1pPr>
              <a:lnSpc>
                <a:spcPct val="80000"/>
              </a:lnSpc>
              <a:defRPr sz="5000" cap="all" spc="-100" baseline="0">
                <a:solidFill>
                  <a:schemeClr val="bg1"/>
                </a:solidFill>
                <a:latin typeface="Arial Black" panose="020B0A04020102020204" pitchFamily="34" charset="0"/>
              </a:defRPr>
            </a:lvl1pPr>
          </a:lstStyle>
          <a:p>
            <a:pPr lvl="0"/>
            <a:r>
              <a:rPr lang="da-DK" dirty="0"/>
              <a:t>0X /</a:t>
            </a:r>
          </a:p>
        </p:txBody>
      </p:sp>
    </p:spTree>
    <p:extLst>
      <p:ext uri="{BB962C8B-B14F-4D97-AF65-F5344CB8AC3E}">
        <p14:creationId xmlns:p14="http://schemas.microsoft.com/office/powerpoint/2010/main" val="161674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08175" y="792163"/>
            <a:ext cx="7561264" cy="914910"/>
          </a:xfrm>
          <a:prstGeom prst="rect">
            <a:avLst/>
          </a:prstGeom>
        </p:spPr>
        <p:txBody>
          <a:bodyPr vert="horz" lIns="0" tIns="0" rIns="0" bIns="0" rtlCol="0" anchor="b" anchorCtr="0">
            <a:noAutofit/>
          </a:bodyPr>
          <a:lstStyle/>
          <a:p>
            <a:r>
              <a:rPr lang="en-US" dirty="0"/>
              <a:t>Click to edit Master title style</a:t>
            </a:r>
            <a:endParaRPr lang="en-GB" dirty="0"/>
          </a:p>
        </p:txBody>
      </p:sp>
      <p:sp>
        <p:nvSpPr>
          <p:cNvPr id="3" name="Text Placeholder 2"/>
          <p:cNvSpPr>
            <a:spLocks noGrp="1"/>
          </p:cNvSpPr>
          <p:nvPr>
            <p:ph type="body" idx="1"/>
          </p:nvPr>
        </p:nvSpPr>
        <p:spPr>
          <a:xfrm>
            <a:off x="1908175" y="1898650"/>
            <a:ext cx="9116091" cy="379095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endParaRPr lang="en-GB" dirty="0"/>
          </a:p>
        </p:txBody>
      </p:sp>
      <p:sp>
        <p:nvSpPr>
          <p:cNvPr id="4" name="Date Placeholder 3"/>
          <p:cNvSpPr>
            <a:spLocks noGrp="1"/>
          </p:cNvSpPr>
          <p:nvPr>
            <p:ph type="dt" sz="half" idx="2"/>
          </p:nvPr>
        </p:nvSpPr>
        <p:spPr>
          <a:xfrm>
            <a:off x="1908176" y="0"/>
            <a:ext cx="9116090" cy="792163"/>
          </a:xfrm>
          <a:prstGeom prst="rect">
            <a:avLst/>
          </a:prstGeom>
        </p:spPr>
        <p:txBody>
          <a:bodyPr vert="horz" lIns="0" tIns="0" rIns="0" bIns="0" rtlCol="0" anchor="ctr" anchorCtr="0">
            <a:noAutofit/>
          </a:bodyPr>
          <a:lstStyle>
            <a:lvl1pPr algn="l">
              <a:defRPr sz="1000" b="1" i="0" cap="all" baseline="0">
                <a:solidFill>
                  <a:srgbClr val="003B7A"/>
                </a:solidFill>
              </a:defRPr>
            </a:lvl1pPr>
          </a:lstStyle>
          <a:p>
            <a:r>
              <a:rPr lang="da-DK" dirty="0"/>
              <a:t>Indsæt titel</a:t>
            </a:r>
            <a:endParaRPr lang="en-GB" dirty="0"/>
          </a:p>
        </p:txBody>
      </p:sp>
      <p:sp>
        <p:nvSpPr>
          <p:cNvPr id="5" name="Footer Placeholder 4"/>
          <p:cNvSpPr>
            <a:spLocks noGrp="1"/>
          </p:cNvSpPr>
          <p:nvPr>
            <p:ph type="ftr" sz="quarter" idx="3"/>
          </p:nvPr>
        </p:nvSpPr>
        <p:spPr>
          <a:xfrm rot="-5400000">
            <a:off x="-2042476" y="2834482"/>
            <a:ext cx="4876965" cy="792000"/>
          </a:xfrm>
          <a:prstGeom prst="rect">
            <a:avLst/>
          </a:prstGeom>
        </p:spPr>
        <p:txBody>
          <a:bodyPr vert="horz" lIns="0" tIns="0" rIns="0" bIns="0" rtlCol="0" anchor="ctr">
            <a:noAutofit/>
          </a:bodyPr>
          <a:lstStyle>
            <a:lvl1pPr algn="ctr">
              <a:defRPr sz="1000" b="1" i="0" cap="all" baseline="0">
                <a:solidFill>
                  <a:srgbClr val="003B7A"/>
                </a:solidFill>
              </a:defRPr>
            </a:lvl1pPr>
          </a:lstStyle>
          <a:p>
            <a:r>
              <a:rPr lang="da-DK" dirty="0"/>
              <a:t>Indsæt emne</a:t>
            </a:r>
            <a:endParaRPr lang="en-GB" dirty="0"/>
          </a:p>
        </p:txBody>
      </p:sp>
      <p:sp>
        <p:nvSpPr>
          <p:cNvPr id="6" name="Slide Number Placeholder 5"/>
          <p:cNvSpPr>
            <a:spLocks noGrp="1"/>
          </p:cNvSpPr>
          <p:nvPr>
            <p:ph type="sldNum" sz="quarter" idx="4"/>
          </p:nvPr>
        </p:nvSpPr>
        <p:spPr>
          <a:xfrm>
            <a:off x="10465806" y="6048001"/>
            <a:ext cx="558460" cy="438620"/>
          </a:xfrm>
          <a:prstGeom prst="rect">
            <a:avLst/>
          </a:prstGeom>
        </p:spPr>
        <p:txBody>
          <a:bodyPr vert="horz" lIns="0" tIns="0" rIns="0" bIns="0" rtlCol="0" anchor="b" anchorCtr="0">
            <a:noAutofit/>
          </a:bodyPr>
          <a:lstStyle>
            <a:lvl1pPr algn="r">
              <a:defRPr sz="1000">
                <a:solidFill>
                  <a:srgbClr val="003B7A"/>
                </a:solidFill>
              </a:defRPr>
            </a:lvl1pPr>
          </a:lstStyle>
          <a:p>
            <a:fld id="{45D37B1E-C366-494F-A587-962AD9AABC83}" type="slidenum">
              <a:rPr lang="en-GB" smtClean="0"/>
              <a:pPr/>
              <a:t>‹nr.›</a:t>
            </a:fld>
            <a:endParaRPr lang="en-GB" dirty="0"/>
          </a:p>
        </p:txBody>
      </p:sp>
      <p:pic>
        <p:nvPicPr>
          <p:cNvPr id="11" name="Logo"/>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396000" y="6048293"/>
            <a:ext cx="689233" cy="417014"/>
          </a:xfrm>
          <a:prstGeom prst="rect">
            <a:avLst/>
          </a:prstGeom>
        </p:spPr>
      </p:pic>
    </p:spTree>
    <p:extLst>
      <p:ext uri="{BB962C8B-B14F-4D97-AF65-F5344CB8AC3E}">
        <p14:creationId xmlns:p14="http://schemas.microsoft.com/office/powerpoint/2010/main" val="2143522105"/>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 id="2147483674" r:id="rId4"/>
    <p:sldLayoutId id="2147483676" r:id="rId5"/>
    <p:sldLayoutId id="2147483651" r:id="rId6"/>
    <p:sldLayoutId id="2147483663" r:id="rId7"/>
    <p:sldLayoutId id="2147483664" r:id="rId8"/>
    <p:sldLayoutId id="2147483665" r:id="rId9"/>
    <p:sldLayoutId id="2147483666" r:id="rId10"/>
    <p:sldLayoutId id="2147483650" r:id="rId11"/>
    <p:sldLayoutId id="2147483652" r:id="rId12"/>
    <p:sldLayoutId id="2147483668" r:id="rId13"/>
    <p:sldLayoutId id="2147483657" r:id="rId14"/>
    <p:sldLayoutId id="2147483669" r:id="rId15"/>
    <p:sldLayoutId id="2147483670" r:id="rId16"/>
    <p:sldLayoutId id="2147483671" r:id="rId17"/>
    <p:sldLayoutId id="2147483654" r:id="rId18"/>
    <p:sldLayoutId id="2147483672" r:id="rId19"/>
    <p:sldLayoutId id="2147483655" r:id="rId20"/>
    <p:sldLayoutId id="2147483673" r:id="rId21"/>
    <p:sldLayoutId id="2147483677" r:id="rId22"/>
  </p:sldLayoutIdLst>
  <p:hf sldNum="0" hdr="0"/>
  <p:txStyles>
    <p:titleStyle>
      <a:lvl1pPr algn="l" defTabSz="685800" rtl="0" eaLnBrk="1" latinLnBrk="0" hangingPunct="1">
        <a:lnSpc>
          <a:spcPct val="83000"/>
        </a:lnSpc>
        <a:spcBef>
          <a:spcPct val="0"/>
        </a:spcBef>
        <a:buNone/>
        <a:defRPr sz="2800" b="1" kern="1200">
          <a:solidFill>
            <a:srgbClr val="003B7A"/>
          </a:solidFill>
          <a:latin typeface="+mj-lt"/>
          <a:ea typeface="+mj-ea"/>
          <a:cs typeface="+mj-cs"/>
        </a:defRPr>
      </a:lvl1pPr>
    </p:titleStyle>
    <p:bodyStyle>
      <a:lvl1pPr marL="0" indent="0" algn="l" defTabSz="685800" rtl="0" eaLnBrk="1" latinLnBrk="0" hangingPunct="1">
        <a:lnSpc>
          <a:spcPct val="104000"/>
        </a:lnSpc>
        <a:spcBef>
          <a:spcPts val="0"/>
        </a:spcBef>
        <a:buFont typeface="Arial" panose="020B0604020202020204" pitchFamily="34" charset="0"/>
        <a:buChar char="​"/>
        <a:defRPr sz="1600" b="1" kern="1200">
          <a:solidFill>
            <a:srgbClr val="003B7A"/>
          </a:solidFill>
          <a:latin typeface="+mn-lt"/>
          <a:ea typeface="+mn-ea"/>
          <a:cs typeface="+mn-cs"/>
        </a:defRPr>
      </a:lvl1pPr>
      <a:lvl2pPr marL="0" indent="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2pPr>
      <a:lvl3pPr marL="180000" indent="-180000" algn="l" defTabSz="685800" rtl="0" eaLnBrk="1" latinLnBrk="0" hangingPunct="1">
        <a:lnSpc>
          <a:spcPct val="104000"/>
        </a:lnSpc>
        <a:spcBef>
          <a:spcPts val="0"/>
        </a:spcBef>
        <a:spcAft>
          <a:spcPts val="0"/>
        </a:spcAft>
        <a:buFont typeface="Arial" panose="020B0604020202020204" pitchFamily="34" charset="0"/>
        <a:buChar char="›"/>
        <a:defRPr sz="1600" kern="1200">
          <a:solidFill>
            <a:srgbClr val="003B7A"/>
          </a:solidFill>
          <a:latin typeface="+mn-lt"/>
          <a:ea typeface="+mn-ea"/>
          <a:cs typeface="+mn-cs"/>
        </a:defRPr>
      </a:lvl3pPr>
      <a:lvl4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4pPr>
      <a:lvl5pPr marL="360000" indent="-180000" algn="l" defTabSz="685800" rtl="0" eaLnBrk="1" latinLnBrk="0" hangingPunct="1">
        <a:lnSpc>
          <a:spcPct val="104000"/>
        </a:lnSpc>
        <a:spcBef>
          <a:spcPts val="0"/>
        </a:spcBef>
        <a:spcAft>
          <a:spcPts val="0"/>
        </a:spcAft>
        <a:buFont typeface="Arial" panose="020B0604020202020204" pitchFamily="34" charset="0"/>
        <a:buChar char="›"/>
        <a:defRPr sz="1400" kern="1200">
          <a:solidFill>
            <a:srgbClr val="003B7A"/>
          </a:solidFill>
          <a:latin typeface="+mn-lt"/>
          <a:ea typeface="+mn-ea"/>
          <a:cs typeface="+mn-cs"/>
        </a:defRPr>
      </a:lvl5pPr>
      <a:lvl6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6pPr>
      <a:lvl7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7pPr>
      <a:lvl8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8pPr>
      <a:lvl9pPr marL="360000" indent="-180000" algn="l" defTabSz="685800" rtl="0" eaLnBrk="1" latinLnBrk="0" hangingPunct="1">
        <a:lnSpc>
          <a:spcPct val="104000"/>
        </a:lnSpc>
        <a:spcBef>
          <a:spcPts val="0"/>
        </a:spcBef>
        <a:buFont typeface="Arial" panose="020B0604020202020204" pitchFamily="34" charset="0"/>
        <a:buChar char="›"/>
        <a:defRPr sz="1350" kern="1200">
          <a:solidFill>
            <a:srgbClr val="003B7A"/>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6" userDrawn="1">
          <p15:clr>
            <a:srgbClr val="F26B43"/>
          </p15:clr>
        </p15:guide>
        <p15:guide id="2" pos="1202" userDrawn="1">
          <p15:clr>
            <a:srgbClr val="F26B43"/>
          </p15:clr>
        </p15:guide>
        <p15:guide id="3" pos="6949" userDrawn="1">
          <p15:clr>
            <a:srgbClr val="F26B43"/>
          </p15:clr>
        </p15:guide>
        <p15:guide id="4" orient="horz" pos="3584" userDrawn="1">
          <p15:clr>
            <a:srgbClr val="F26B43"/>
          </p15:clr>
        </p15:guide>
        <p15:guide id="5" orient="horz" pos="499" userDrawn="1">
          <p15:clr>
            <a:srgbClr val="F26B43"/>
          </p15:clr>
        </p15:guide>
        <p15:guide id="6" pos="498" userDrawn="1">
          <p15:clr>
            <a:srgbClr val="F26B43"/>
          </p15:clr>
        </p15:guide>
        <p15:guide id="7" pos="4013" userDrawn="1">
          <p15:clr>
            <a:srgbClr val="F26B43"/>
          </p15:clr>
        </p15:guide>
        <p15:guide id="8" pos="4137" userDrawn="1">
          <p15:clr>
            <a:srgbClr val="F26B43"/>
          </p15:clr>
        </p15:guide>
        <p15:guide id="9" pos="5965" userDrawn="1">
          <p15:clr>
            <a:srgbClr val="F26B43"/>
          </p15:clr>
        </p15:guide>
        <p15:guide id="10" orient="horz" pos="1223" userDrawn="1">
          <p15:clr>
            <a:srgbClr val="F26B43"/>
          </p15:clr>
        </p15:guide>
        <p15:guide id="11" orient="horz" pos="357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alau@kl.dk" TargetMode="External"/><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hyperlink" Target="https://www.kl.dk/okonomi-og-administration/digitalisering-og-teknologi/kommunernes-digitaliseringsprogram/" TargetMode="External"/><Relationship Id="rId4" Type="http://schemas.openxmlformats.org/officeDocument/2006/relationships/hyperlink" Target="https://kombit.dk/portef&#248;ljeoversig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3" Type="http://schemas.openxmlformats.org/officeDocument/2006/relationships/hyperlink" Target="http://www.nemlog-in.dk/" TargetMode="External"/><Relationship Id="rId7" Type="http://schemas.openxmlformats.org/officeDocument/2006/relationships/hyperlink" Target="https://kombit.dk/borgerblikket" TargetMode="Externa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hyperlink" Target="https://kombit.dk/sapa" TargetMode="External"/><Relationship Id="rId5" Type="http://schemas.openxmlformats.org/officeDocument/2006/relationships/hyperlink" Target="https://kombit.dk/socialpension" TargetMode="External"/><Relationship Id="rId4" Type="http://schemas.openxmlformats.org/officeDocument/2006/relationships/hyperlink" Target="https://kombit.dk/nemrefusio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kombit.dk/dos" TargetMode="External"/><Relationship Id="rId7" Type="http://schemas.openxmlformats.org/officeDocument/2006/relationships/hyperlink" Target="https://kombit.dk/sygesikring" TargetMode="External"/><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hyperlink" Target="https://digst.dk/it-loesninger/nemlog-in/anvendelse/nsis-standarden/nsis-ibrugtagning-af-standarden/" TargetMode="External"/><Relationship Id="rId5" Type="http://schemas.openxmlformats.org/officeDocument/2006/relationships/hyperlink" Target="https://www.kl.dk/nyheder/digitalisering-og-teknologi/2021/april/afrapportering-af-foerste-del-af-arbejdet-med-implementeringen-af-nsis-i-kommunerne/" TargetMode="External"/><Relationship Id="rId4" Type="http://schemas.openxmlformats.org/officeDocument/2006/relationships/hyperlink" Target="https://digst.dk/digital-service/webtilgaengelighed/spoergsmaal-og-svar-qa/"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igst.dk/it-loesninger/naeste-generation-digital-post/"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videncenter.kl.dk/viden-og-vaerktoejer/informationssikkerhed-og-gdpr/cybersikkerhed/" TargetMode="External"/><Relationship Id="rId2" Type="http://schemas.openxmlformats.org/officeDocument/2006/relationships/hyperlink" Target="https://videncenter.kl.dk/viden-og-vaerktoejer/informationssikkerhed-og-gdpr/" TargetMode="External"/><Relationship Id="rId1" Type="http://schemas.openxmlformats.org/officeDocument/2006/relationships/slideLayout" Target="../slideLayouts/slideLayout10.xml"/><Relationship Id="rId4" Type="http://schemas.openxmlformats.org/officeDocument/2006/relationships/hyperlink" Target="https://www.kl.dk/okonomi-og-administration/okonomi-og-styring/indkoeb/"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kl.dk/okonomi-og-administration/digitalisering-og-teknologi/kommunernes-digitaliseringsprogram/4-klima-og-ressourcer/" TargetMode="External"/><Relationship Id="rId13" Type="http://schemas.openxmlformats.org/officeDocument/2006/relationships/hyperlink" Target="mailto:MOE@kl.dk" TargetMode="External"/><Relationship Id="rId3" Type="http://schemas.openxmlformats.org/officeDocument/2006/relationships/hyperlink" Target="https://www.kl.dk/media/26163/c-users-many-desktop-digitale-svar-paa-fremtidens-udfordringer.pdf" TargetMode="External"/><Relationship Id="rId7" Type="http://schemas.openxmlformats.org/officeDocument/2006/relationships/hyperlink" Target="https://www.kl.dk/okonomi-og-administration/digitalisering-og-teknologi/kommunernes-digitaliseringsprogram/3-sammenhaengende-velfaerdsforloeb-og-indsatser/" TargetMode="External"/><Relationship Id="rId12" Type="http://schemas.openxmlformats.org/officeDocument/2006/relationships/hyperlink" Target="mailto:FRNA@kl.dk" TargetMode="External"/><Relationship Id="rId2" Type="http://schemas.openxmlformats.org/officeDocument/2006/relationships/notesSlide" Target="../notesSlides/notesSlide6.xml"/><Relationship Id="rId16" Type="http://schemas.openxmlformats.org/officeDocument/2006/relationships/hyperlink" Target="mailto:VNO@kl.dk" TargetMode="External"/><Relationship Id="rId1" Type="http://schemas.openxmlformats.org/officeDocument/2006/relationships/slideLayout" Target="../slideLayouts/slideLayout10.xml"/><Relationship Id="rId6" Type="http://schemas.openxmlformats.org/officeDocument/2006/relationships/hyperlink" Target="https://www.kl.dk/okonomi-og-administration/digitalisering-og-teknologi/kommunernes-digitaliseringsprogram/2-digital-transformation-og-styrket-udbredelse-af-modne-teknologier/" TargetMode="External"/><Relationship Id="rId11" Type="http://schemas.openxmlformats.org/officeDocument/2006/relationships/hyperlink" Target="mailto:MMD@kl.dk" TargetMode="External"/><Relationship Id="rId5" Type="http://schemas.openxmlformats.org/officeDocument/2006/relationships/hyperlink" Target="https://www.kl.dk/okonomi-og-administration/digitalisering-og-teknologi/kommunernes-digitaliseringsprogram/1-borger-teknologi-og-lokaldemokratiet/" TargetMode="External"/><Relationship Id="rId15" Type="http://schemas.openxmlformats.org/officeDocument/2006/relationships/hyperlink" Target="mailto:GDJ@kl.dk" TargetMode="External"/><Relationship Id="rId10" Type="http://schemas.openxmlformats.org/officeDocument/2006/relationships/hyperlink" Target="https://www.kl.dk/okonomi-og-administration/digitalisering-og-teknologi/kommunernes-digitaliseringsprogram/6-kommunernes-digitale-fundamenter/" TargetMode="External"/><Relationship Id="rId4" Type="http://schemas.openxmlformats.org/officeDocument/2006/relationships/hyperlink" Target="mailto:SFB@kl.dk" TargetMode="External"/><Relationship Id="rId9" Type="http://schemas.openxmlformats.org/officeDocument/2006/relationships/hyperlink" Target="https://www.kl.dk/okonomi-og-administration/digitalisering-og-teknologi/kommunernes-digitaliseringsprogram/5-bedre-velfaerd-og-styring-med-data/" TargetMode="External"/><Relationship Id="rId14" Type="http://schemas.openxmlformats.org/officeDocument/2006/relationships/hyperlink" Target="mailto:MTHA@kl.d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5A650F-EB39-4CE0-9A9D-D3514BE1098E}"/>
              </a:ext>
            </a:extLst>
          </p:cNvPr>
          <p:cNvSpPr>
            <a:spLocks noGrp="1"/>
          </p:cNvSpPr>
          <p:nvPr>
            <p:ph type="title"/>
          </p:nvPr>
        </p:nvSpPr>
        <p:spPr>
          <a:xfrm>
            <a:off x="639025" y="-8114"/>
            <a:ext cx="10714775" cy="1325563"/>
          </a:xfrm>
        </p:spPr>
        <p:txBody>
          <a:bodyPr/>
          <a:lstStyle/>
          <a:p>
            <a:r>
              <a:rPr lang="da-DK" sz="4000" dirty="0"/>
              <a:t>KL og </a:t>
            </a:r>
            <a:r>
              <a:rPr lang="da-DK" sz="4000" dirty="0" err="1"/>
              <a:t>KOMBITs</a:t>
            </a:r>
            <a:r>
              <a:rPr lang="da-DK" sz="4000" dirty="0"/>
              <a:t> årsoverblik 2022  </a:t>
            </a:r>
          </a:p>
        </p:txBody>
      </p:sp>
      <p:sp>
        <p:nvSpPr>
          <p:cNvPr id="4" name="Rektangel 3">
            <a:extLst>
              <a:ext uri="{FF2B5EF4-FFF2-40B4-BE49-F238E27FC236}">
                <a16:creationId xmlns:a16="http://schemas.microsoft.com/office/drawing/2014/main" id="{4093F499-1A97-4864-B959-A783CEA37304}"/>
              </a:ext>
            </a:extLst>
          </p:cNvPr>
          <p:cNvSpPr/>
          <p:nvPr/>
        </p:nvSpPr>
        <p:spPr>
          <a:xfrm>
            <a:off x="639025" y="1910714"/>
            <a:ext cx="6086281" cy="3701810"/>
          </a:xfrm>
          <a:prstGeom prst="rect">
            <a:avLst/>
          </a:prstGeom>
          <a:solidFill>
            <a:schemeClr val="bg1">
              <a:lumMod val="9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5" name="Tekstfelt 4">
            <a:extLst>
              <a:ext uri="{FF2B5EF4-FFF2-40B4-BE49-F238E27FC236}">
                <a16:creationId xmlns:a16="http://schemas.microsoft.com/office/drawing/2014/main" id="{788EC8AC-BF98-4C04-A533-D99D9E3EEF7A}"/>
              </a:ext>
            </a:extLst>
          </p:cNvPr>
          <p:cNvSpPr txBox="1"/>
          <p:nvPr/>
        </p:nvSpPr>
        <p:spPr>
          <a:xfrm rot="5400000">
            <a:off x="2712545" y="120094"/>
            <a:ext cx="461665" cy="4152989"/>
          </a:xfrm>
          <a:prstGeom prst="rect">
            <a:avLst/>
          </a:prstGeom>
          <a:noFill/>
        </p:spPr>
        <p:txBody>
          <a:bodyPr vert="vert270" wrap="square" rtlCol="0">
            <a:spAutoFit/>
          </a:bodyPr>
          <a:lstStyle/>
          <a:p>
            <a:r>
              <a:rPr lang="da-DK" b="1" dirty="0">
                <a:solidFill>
                  <a:srgbClr val="003B7A"/>
                </a:solidFill>
              </a:rPr>
              <a:t>Hvad viser overblikket? </a:t>
            </a:r>
          </a:p>
        </p:txBody>
      </p:sp>
      <p:sp>
        <p:nvSpPr>
          <p:cNvPr id="6" name="Tekstfelt 5">
            <a:extLst>
              <a:ext uri="{FF2B5EF4-FFF2-40B4-BE49-F238E27FC236}">
                <a16:creationId xmlns:a16="http://schemas.microsoft.com/office/drawing/2014/main" id="{26E4859A-D943-4867-BB85-8EC3FE6AA2CD}"/>
              </a:ext>
            </a:extLst>
          </p:cNvPr>
          <p:cNvSpPr txBox="1"/>
          <p:nvPr/>
        </p:nvSpPr>
        <p:spPr>
          <a:xfrm>
            <a:off x="866883" y="2458200"/>
            <a:ext cx="5627224" cy="2739211"/>
          </a:xfrm>
          <a:prstGeom prst="rect">
            <a:avLst/>
          </a:prstGeom>
          <a:noFill/>
        </p:spPr>
        <p:txBody>
          <a:bodyPr wrap="square" rtlCol="0">
            <a:spAutoFit/>
          </a:bodyPr>
          <a:lstStyle/>
          <a:p>
            <a:pPr>
              <a:spcAft>
                <a:spcPts val="1200"/>
              </a:spcAft>
            </a:pPr>
            <a:r>
              <a:rPr lang="da-DK" sz="1200" dirty="0">
                <a:solidFill>
                  <a:srgbClr val="003B7A"/>
                </a:solidFill>
              </a:rPr>
              <a:t>Årsoverblikket er en oversigt over opgaver, der skal håndteres i alle kommuner i år 2022 på digitaliseringsområdet. </a:t>
            </a:r>
          </a:p>
          <a:p>
            <a:pPr>
              <a:spcAft>
                <a:spcPts val="1200"/>
              </a:spcAft>
            </a:pPr>
            <a:r>
              <a:rPr lang="da-DK" sz="1200" dirty="0">
                <a:solidFill>
                  <a:srgbClr val="003B7A"/>
                </a:solidFill>
              </a:rPr>
              <a:t>Overblikket er en årsoversigt, der viser, hvornår opgaven falder på året (slide 2) og en oversigt med korte beskrivelser af, hvad opgaven består af (slide 3-6). Overblikket viser også en oversigt over de seks delprogrammer Kommunernes Digitaliseringsprogram 2021-25 (slide 7).</a:t>
            </a:r>
          </a:p>
          <a:p>
            <a:pPr>
              <a:spcAft>
                <a:spcPts val="1200"/>
              </a:spcAft>
            </a:pPr>
            <a:r>
              <a:rPr lang="da-DK" sz="1200" dirty="0">
                <a:solidFill>
                  <a:srgbClr val="003B7A"/>
                </a:solidFill>
              </a:rPr>
              <a:t>Opgaver er opdelt efter:</a:t>
            </a:r>
          </a:p>
          <a:p>
            <a:pPr marL="742950" lvl="1" indent="-285750">
              <a:spcAft>
                <a:spcPts val="600"/>
              </a:spcAft>
              <a:buFont typeface="Arial" panose="020B0604020202020204" pitchFamily="34" charset="0"/>
              <a:buChar char="•"/>
            </a:pPr>
            <a:r>
              <a:rPr lang="da-DK" sz="1200" dirty="0">
                <a:solidFill>
                  <a:srgbClr val="003B7A"/>
                </a:solidFill>
              </a:rPr>
              <a:t>Opgaver i forbindelse med systemimplementering</a:t>
            </a:r>
          </a:p>
          <a:p>
            <a:pPr marL="742950" lvl="1" indent="-285750">
              <a:spcAft>
                <a:spcPts val="600"/>
              </a:spcAft>
              <a:buFont typeface="Arial" panose="020B0604020202020204" pitchFamily="34" charset="0"/>
              <a:buChar char="•"/>
            </a:pPr>
            <a:r>
              <a:rPr lang="da-DK" sz="1200" dirty="0">
                <a:solidFill>
                  <a:srgbClr val="003B7A"/>
                </a:solidFill>
              </a:rPr>
              <a:t>Krav som indebærer implementeringsopgaver </a:t>
            </a:r>
          </a:p>
          <a:p>
            <a:pPr marL="742950" lvl="1" indent="-285750">
              <a:spcAft>
                <a:spcPts val="600"/>
              </a:spcAft>
              <a:buFont typeface="Arial" panose="020B0604020202020204" pitchFamily="34" charset="0"/>
              <a:buChar char="•"/>
            </a:pPr>
            <a:r>
              <a:rPr lang="da-DK" sz="1200" dirty="0">
                <a:solidFill>
                  <a:srgbClr val="003B7A"/>
                </a:solidFill>
              </a:rPr>
              <a:t>Andre opgaver, som er vigtige at kommunerne forholder sig til. Det kan være forberedelsesopgaver </a:t>
            </a:r>
          </a:p>
        </p:txBody>
      </p:sp>
      <p:sp>
        <p:nvSpPr>
          <p:cNvPr id="7" name="Rektangel 6">
            <a:extLst>
              <a:ext uri="{FF2B5EF4-FFF2-40B4-BE49-F238E27FC236}">
                <a16:creationId xmlns:a16="http://schemas.microsoft.com/office/drawing/2014/main" id="{054D0A22-44EB-438B-A7E3-EB2D1128A5A1}"/>
              </a:ext>
            </a:extLst>
          </p:cNvPr>
          <p:cNvSpPr/>
          <p:nvPr/>
        </p:nvSpPr>
        <p:spPr>
          <a:xfrm>
            <a:off x="6841195" y="1910714"/>
            <a:ext cx="4973338" cy="2708435"/>
          </a:xfrm>
          <a:prstGeom prst="rect">
            <a:avLst/>
          </a:prstGeom>
          <a:solidFill>
            <a:schemeClr val="bg1">
              <a:lumMod val="9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8" name="Tekstfelt 7">
            <a:extLst>
              <a:ext uri="{FF2B5EF4-FFF2-40B4-BE49-F238E27FC236}">
                <a16:creationId xmlns:a16="http://schemas.microsoft.com/office/drawing/2014/main" id="{DE212E8E-E8A7-49B4-BC48-F22B6254E7AE}"/>
              </a:ext>
            </a:extLst>
          </p:cNvPr>
          <p:cNvSpPr txBox="1"/>
          <p:nvPr/>
        </p:nvSpPr>
        <p:spPr>
          <a:xfrm>
            <a:off x="7029874" y="2473587"/>
            <a:ext cx="4689375" cy="2708434"/>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da-DK" sz="1200" dirty="0">
                <a:solidFill>
                  <a:srgbClr val="003B7A"/>
                </a:solidFill>
              </a:rPr>
              <a:t>Indholdet er baseret på blandt andet økonomiaftale, udløbere af monopolbruddet, opgaver udledt af politiske aftaler og initiativer </a:t>
            </a:r>
          </a:p>
          <a:p>
            <a:pPr marL="285750" indent="-285750">
              <a:spcAft>
                <a:spcPts val="1200"/>
              </a:spcAft>
              <a:buFont typeface="Arial" panose="020B0604020202020204" pitchFamily="34" charset="0"/>
              <a:buChar char="•"/>
            </a:pPr>
            <a:r>
              <a:rPr lang="da-DK" sz="1200" dirty="0">
                <a:solidFill>
                  <a:srgbClr val="003B7A"/>
                </a:solidFill>
              </a:rPr>
              <a:t>Overblikket bliver opdateret hvert kvartal. Hold øje med versionshistorikken.</a:t>
            </a:r>
          </a:p>
          <a:p>
            <a:pPr marL="285750" indent="-285750">
              <a:spcAft>
                <a:spcPts val="1200"/>
              </a:spcAft>
              <a:buFont typeface="Arial" panose="020B0604020202020204" pitchFamily="34" charset="0"/>
              <a:buChar char="•"/>
            </a:pPr>
            <a:r>
              <a:rPr lang="da-DK" sz="1200" dirty="0">
                <a:solidFill>
                  <a:srgbClr val="003B7A"/>
                </a:solidFill>
              </a:rPr>
              <a:t>Årsoverblikket for 2023 udkommer august 2022.</a:t>
            </a:r>
          </a:p>
          <a:p>
            <a:pPr marL="285750" indent="-285750">
              <a:spcAft>
                <a:spcPts val="1200"/>
              </a:spcAft>
              <a:buFont typeface="Arial" panose="020B0604020202020204" pitchFamily="34" charset="0"/>
              <a:buChar char="•"/>
            </a:pPr>
            <a:r>
              <a:rPr lang="da-DK" sz="1200" dirty="0">
                <a:solidFill>
                  <a:srgbClr val="003B7A"/>
                </a:solidFill>
              </a:rPr>
              <a:t>Kontakt Annette Laursen </a:t>
            </a:r>
            <a:r>
              <a:rPr lang="da-DK" sz="1200" dirty="0">
                <a:solidFill>
                  <a:srgbClr val="003B7A"/>
                </a:solidFill>
                <a:hlinkClick r:id="rId3"/>
              </a:rPr>
              <a:t>alau@kl.dk </a:t>
            </a:r>
            <a:r>
              <a:rPr lang="da-DK" sz="1200" dirty="0">
                <a:solidFill>
                  <a:srgbClr val="003B7A"/>
                </a:solidFill>
              </a:rPr>
              <a:t>for spørgsmål til overblikket </a:t>
            </a:r>
          </a:p>
          <a:p>
            <a:pPr>
              <a:spcAft>
                <a:spcPts val="1200"/>
              </a:spcAft>
            </a:pPr>
            <a:endParaRPr lang="da-DK" sz="1200" dirty="0">
              <a:solidFill>
                <a:srgbClr val="003B7A"/>
              </a:solidFill>
            </a:endParaRPr>
          </a:p>
          <a:p>
            <a:pPr marL="285750" indent="-285750">
              <a:buFont typeface="Arial" panose="020B0604020202020204" pitchFamily="34" charset="0"/>
              <a:buChar char="•"/>
            </a:pPr>
            <a:endParaRPr lang="da-DK" sz="1200" dirty="0">
              <a:solidFill>
                <a:srgbClr val="003B7A"/>
              </a:solidFill>
            </a:endParaRPr>
          </a:p>
        </p:txBody>
      </p:sp>
      <p:sp>
        <p:nvSpPr>
          <p:cNvPr id="9" name="Tekstfelt 8">
            <a:extLst>
              <a:ext uri="{FF2B5EF4-FFF2-40B4-BE49-F238E27FC236}">
                <a16:creationId xmlns:a16="http://schemas.microsoft.com/office/drawing/2014/main" id="{BEAF0D90-7DAC-46BD-9850-2647014E3C31}"/>
              </a:ext>
            </a:extLst>
          </p:cNvPr>
          <p:cNvSpPr txBox="1"/>
          <p:nvPr/>
        </p:nvSpPr>
        <p:spPr>
          <a:xfrm rot="5400000">
            <a:off x="8868477" y="157931"/>
            <a:ext cx="461665" cy="4138872"/>
          </a:xfrm>
          <a:prstGeom prst="rect">
            <a:avLst/>
          </a:prstGeom>
          <a:noFill/>
        </p:spPr>
        <p:txBody>
          <a:bodyPr vert="vert270" wrap="square" rtlCol="0">
            <a:spAutoFit/>
          </a:bodyPr>
          <a:lstStyle/>
          <a:p>
            <a:r>
              <a:rPr lang="da-DK" b="1" dirty="0">
                <a:solidFill>
                  <a:srgbClr val="003B7A"/>
                </a:solidFill>
              </a:rPr>
              <a:t>Hvad er overblikket baseret på?</a:t>
            </a:r>
          </a:p>
        </p:txBody>
      </p:sp>
      <p:sp>
        <p:nvSpPr>
          <p:cNvPr id="14" name="Rektangel 13">
            <a:extLst>
              <a:ext uri="{FF2B5EF4-FFF2-40B4-BE49-F238E27FC236}">
                <a16:creationId xmlns:a16="http://schemas.microsoft.com/office/drawing/2014/main" id="{39A09B70-4FD5-4A2A-9B92-F9D2B2FD8BC4}"/>
              </a:ext>
            </a:extLst>
          </p:cNvPr>
          <p:cNvSpPr/>
          <p:nvPr/>
        </p:nvSpPr>
        <p:spPr>
          <a:xfrm>
            <a:off x="998470" y="4269092"/>
            <a:ext cx="558634" cy="175820"/>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sz="1200" dirty="0">
              <a:solidFill>
                <a:schemeClr val="tx1"/>
              </a:solidFill>
            </a:endParaRPr>
          </a:p>
        </p:txBody>
      </p:sp>
      <p:sp>
        <p:nvSpPr>
          <p:cNvPr id="15" name="Rektangel 14">
            <a:extLst>
              <a:ext uri="{FF2B5EF4-FFF2-40B4-BE49-F238E27FC236}">
                <a16:creationId xmlns:a16="http://schemas.microsoft.com/office/drawing/2014/main" id="{9A962E3A-38DC-42AB-9529-26AB70DDA86A}"/>
              </a:ext>
            </a:extLst>
          </p:cNvPr>
          <p:cNvSpPr/>
          <p:nvPr/>
        </p:nvSpPr>
        <p:spPr>
          <a:xfrm>
            <a:off x="998470" y="4543188"/>
            <a:ext cx="558634" cy="175820"/>
          </a:xfrm>
          <a:prstGeom prst="rect">
            <a:avLst/>
          </a:prstGeom>
          <a:gradFill flip="none" rotWithShape="1">
            <a:gsLst>
              <a:gs pos="0">
                <a:srgbClr val="C00000"/>
              </a:gs>
              <a:gs pos="0">
                <a:srgbClr val="C00000"/>
              </a:gs>
              <a:gs pos="87000">
                <a:schemeClr val="bg1">
                  <a:lumMod val="85000"/>
                  <a:shade val="100000"/>
                  <a:satMod val="115000"/>
                </a:schemeClr>
              </a:gs>
            </a:gsLst>
            <a:lin ang="10800000" scaled="1"/>
            <a:tileRect/>
          </a:gra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sz="1200" dirty="0">
              <a:solidFill>
                <a:schemeClr val="tx1"/>
              </a:solidFill>
            </a:endParaRPr>
          </a:p>
        </p:txBody>
      </p:sp>
      <p:sp>
        <p:nvSpPr>
          <p:cNvPr id="16" name="Rektangel 15">
            <a:extLst>
              <a:ext uri="{FF2B5EF4-FFF2-40B4-BE49-F238E27FC236}">
                <a16:creationId xmlns:a16="http://schemas.microsoft.com/office/drawing/2014/main" id="{FDDBB16F-7E60-4695-A99C-D698AD094301}"/>
              </a:ext>
            </a:extLst>
          </p:cNvPr>
          <p:cNvSpPr/>
          <p:nvPr/>
        </p:nvSpPr>
        <p:spPr>
          <a:xfrm>
            <a:off x="998470" y="4816578"/>
            <a:ext cx="558634" cy="1758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sz="1200" dirty="0">
              <a:solidFill>
                <a:schemeClr val="tx1"/>
              </a:solidFill>
            </a:endParaRPr>
          </a:p>
        </p:txBody>
      </p:sp>
      <p:sp>
        <p:nvSpPr>
          <p:cNvPr id="19" name="Rektangel 18">
            <a:extLst>
              <a:ext uri="{FF2B5EF4-FFF2-40B4-BE49-F238E27FC236}">
                <a16:creationId xmlns:a16="http://schemas.microsoft.com/office/drawing/2014/main" id="{B486AA87-2C26-433E-A665-4FACC825869A}"/>
              </a:ext>
            </a:extLst>
          </p:cNvPr>
          <p:cNvSpPr/>
          <p:nvPr/>
        </p:nvSpPr>
        <p:spPr>
          <a:xfrm>
            <a:off x="6841195" y="4710683"/>
            <a:ext cx="4937060" cy="901841"/>
          </a:xfrm>
          <a:prstGeom prst="rect">
            <a:avLst/>
          </a:prstGeom>
          <a:solidFill>
            <a:schemeClr val="bg1">
              <a:lumMod val="9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20" name="Tekstfelt 19">
            <a:extLst>
              <a:ext uri="{FF2B5EF4-FFF2-40B4-BE49-F238E27FC236}">
                <a16:creationId xmlns:a16="http://schemas.microsoft.com/office/drawing/2014/main" id="{DC1E3D95-7386-4FE0-847B-4349C30BC36C}"/>
              </a:ext>
            </a:extLst>
          </p:cNvPr>
          <p:cNvSpPr txBox="1"/>
          <p:nvPr/>
        </p:nvSpPr>
        <p:spPr>
          <a:xfrm>
            <a:off x="6913985" y="4828080"/>
            <a:ext cx="4805264" cy="677108"/>
          </a:xfrm>
          <a:prstGeom prst="rect">
            <a:avLst/>
          </a:prstGeom>
          <a:noFill/>
        </p:spPr>
        <p:txBody>
          <a:bodyPr wrap="square" rtlCol="0">
            <a:spAutoFit/>
          </a:bodyPr>
          <a:lstStyle/>
          <a:p>
            <a:r>
              <a:rPr lang="da-DK" sz="1400" b="1" dirty="0">
                <a:solidFill>
                  <a:srgbClr val="003B7A"/>
                </a:solidFill>
              </a:rPr>
              <a:t>Nyttige links</a:t>
            </a:r>
          </a:p>
          <a:p>
            <a:pPr marL="171450" indent="-171450">
              <a:buFont typeface="Arial" panose="020B0604020202020204" pitchFamily="34" charset="0"/>
              <a:buChar char="•"/>
            </a:pPr>
            <a:r>
              <a:rPr lang="da-DK" sz="1200" dirty="0" err="1">
                <a:solidFill>
                  <a:srgbClr val="003B7A"/>
                </a:solidFill>
                <a:hlinkClick r:id="rId4"/>
              </a:rPr>
              <a:t>KOMBITs</a:t>
            </a:r>
            <a:r>
              <a:rPr lang="da-DK" sz="1200" dirty="0">
                <a:solidFill>
                  <a:srgbClr val="003B7A"/>
                </a:solidFill>
                <a:hlinkClick r:id="rId4"/>
              </a:rPr>
              <a:t> porteføljeoverblik</a:t>
            </a:r>
          </a:p>
          <a:p>
            <a:pPr marL="171450" indent="-171450">
              <a:buFont typeface="Arial" panose="020B0604020202020204" pitchFamily="34" charset="0"/>
              <a:buChar char="•"/>
            </a:pPr>
            <a:r>
              <a:rPr lang="da-DK" sz="1200" dirty="0">
                <a:solidFill>
                  <a:srgbClr val="003B7A"/>
                </a:solidFill>
                <a:hlinkClick r:id="rId5"/>
              </a:rPr>
              <a:t>Kommunernes digitaliseringsprogram 2021-2025 (jf. sidste slide)</a:t>
            </a:r>
            <a:endParaRPr lang="da-DK" sz="1200" dirty="0">
              <a:solidFill>
                <a:srgbClr val="003B7A"/>
              </a:solidFill>
              <a:hlinkClick r:id="rId4"/>
            </a:endParaRPr>
          </a:p>
        </p:txBody>
      </p:sp>
      <p:sp>
        <p:nvSpPr>
          <p:cNvPr id="17" name="Tekstfelt 16">
            <a:extLst>
              <a:ext uri="{FF2B5EF4-FFF2-40B4-BE49-F238E27FC236}">
                <a16:creationId xmlns:a16="http://schemas.microsoft.com/office/drawing/2014/main" id="{B73841CA-61D0-4DDF-9E3A-EFF7E430F16D}"/>
              </a:ext>
            </a:extLst>
          </p:cNvPr>
          <p:cNvSpPr txBox="1"/>
          <p:nvPr/>
        </p:nvSpPr>
        <p:spPr>
          <a:xfrm>
            <a:off x="9631680" y="6548153"/>
            <a:ext cx="2450710" cy="208903"/>
          </a:xfrm>
          <a:prstGeom prst="rect">
            <a:avLst/>
          </a:prstGeom>
          <a:noFill/>
        </p:spPr>
        <p:txBody>
          <a:bodyPr wrap="square" lIns="0" tIns="0" rIns="0" bIns="0" rtlCol="0">
            <a:spAutoFit/>
          </a:bodyPr>
          <a:lstStyle/>
          <a:p>
            <a:pPr>
              <a:lnSpc>
                <a:spcPct val="104000"/>
              </a:lnSpc>
            </a:pPr>
            <a:r>
              <a:rPr lang="da-DK" sz="1400" dirty="0">
                <a:solidFill>
                  <a:schemeClr val="accent1"/>
                </a:solidFill>
              </a:rPr>
              <a:t>Version 1.0 – December 2021</a:t>
            </a:r>
          </a:p>
        </p:txBody>
      </p:sp>
    </p:spTree>
    <p:extLst>
      <p:ext uri="{BB962C8B-B14F-4D97-AF65-F5344CB8AC3E}">
        <p14:creationId xmlns:p14="http://schemas.microsoft.com/office/powerpoint/2010/main" val="3693619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ktangel: afrundede hjørner 120">
            <a:extLst>
              <a:ext uri="{FF2B5EF4-FFF2-40B4-BE49-F238E27FC236}">
                <a16:creationId xmlns:a16="http://schemas.microsoft.com/office/drawing/2014/main" id="{0CBCD589-4CDB-4A4B-9662-37A3413CE6E7}"/>
              </a:ext>
            </a:extLst>
          </p:cNvPr>
          <p:cNvSpPr/>
          <p:nvPr/>
        </p:nvSpPr>
        <p:spPr>
          <a:xfrm>
            <a:off x="127012" y="3762902"/>
            <a:ext cx="11929101" cy="883686"/>
          </a:xfrm>
          <a:prstGeom prst="roundRect">
            <a:avLst>
              <a:gd name="adj" fmla="val 7348"/>
            </a:avLst>
          </a:prstGeom>
          <a:solidFill>
            <a:srgbClr val="EFDEDB">
              <a:alpha val="7568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23" name="Rektangel: afrundede hjørner 122">
            <a:extLst>
              <a:ext uri="{FF2B5EF4-FFF2-40B4-BE49-F238E27FC236}">
                <a16:creationId xmlns:a16="http://schemas.microsoft.com/office/drawing/2014/main" id="{886465E2-80DB-4BDD-9AE7-DFEB70E2DA54}"/>
              </a:ext>
            </a:extLst>
          </p:cNvPr>
          <p:cNvSpPr/>
          <p:nvPr/>
        </p:nvSpPr>
        <p:spPr>
          <a:xfrm>
            <a:off x="154925" y="4672461"/>
            <a:ext cx="11957014" cy="1714296"/>
          </a:xfrm>
          <a:prstGeom prst="roundRect">
            <a:avLst>
              <a:gd name="adj" fmla="val 7348"/>
            </a:avLst>
          </a:prstGeom>
          <a:solidFill>
            <a:schemeClr val="bg1">
              <a:lumMod val="95000"/>
              <a:alpha val="7568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1" name="Rektangel: afrundede hjørner 40">
            <a:extLst>
              <a:ext uri="{FF2B5EF4-FFF2-40B4-BE49-F238E27FC236}">
                <a16:creationId xmlns:a16="http://schemas.microsoft.com/office/drawing/2014/main" id="{E253C301-D2A9-4532-9965-DB26B57CFFDE}"/>
              </a:ext>
            </a:extLst>
          </p:cNvPr>
          <p:cNvSpPr/>
          <p:nvPr/>
        </p:nvSpPr>
        <p:spPr>
          <a:xfrm>
            <a:off x="154926" y="859794"/>
            <a:ext cx="11976054" cy="2813140"/>
          </a:xfrm>
          <a:prstGeom prst="roundRect">
            <a:avLst>
              <a:gd name="adj" fmla="val 7348"/>
            </a:avLst>
          </a:prstGeom>
          <a:solidFill>
            <a:srgbClr val="E3F3EE">
              <a:alpha val="6117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cxnSp>
        <p:nvCxnSpPr>
          <p:cNvPr id="100" name="Lige forbindelse 99">
            <a:extLst>
              <a:ext uri="{FF2B5EF4-FFF2-40B4-BE49-F238E27FC236}">
                <a16:creationId xmlns:a16="http://schemas.microsoft.com/office/drawing/2014/main" id="{75B552C8-B8EE-4408-8145-CD2A949B0C67}"/>
              </a:ext>
            </a:extLst>
          </p:cNvPr>
          <p:cNvCxnSpPr/>
          <p:nvPr/>
        </p:nvCxnSpPr>
        <p:spPr>
          <a:xfrm flipH="1">
            <a:off x="10966575" y="869700"/>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9" name="Lige forbindelse 98">
            <a:extLst>
              <a:ext uri="{FF2B5EF4-FFF2-40B4-BE49-F238E27FC236}">
                <a16:creationId xmlns:a16="http://schemas.microsoft.com/office/drawing/2014/main" id="{F7D7B389-B1E5-40AC-B333-A60E7A600101}"/>
              </a:ext>
            </a:extLst>
          </p:cNvPr>
          <p:cNvCxnSpPr/>
          <p:nvPr/>
        </p:nvCxnSpPr>
        <p:spPr>
          <a:xfrm flipH="1">
            <a:off x="10085857" y="864556"/>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8" name="Lige forbindelse 97">
            <a:extLst>
              <a:ext uri="{FF2B5EF4-FFF2-40B4-BE49-F238E27FC236}">
                <a16:creationId xmlns:a16="http://schemas.microsoft.com/office/drawing/2014/main" id="{8989F8BB-ACD6-4015-9F5B-400B6BE85C77}"/>
              </a:ext>
            </a:extLst>
          </p:cNvPr>
          <p:cNvCxnSpPr/>
          <p:nvPr/>
        </p:nvCxnSpPr>
        <p:spPr>
          <a:xfrm flipH="1">
            <a:off x="9148518" y="864556"/>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7" name="Lige forbindelse 96">
            <a:extLst>
              <a:ext uri="{FF2B5EF4-FFF2-40B4-BE49-F238E27FC236}">
                <a16:creationId xmlns:a16="http://schemas.microsoft.com/office/drawing/2014/main" id="{11E022E7-A138-4606-83FA-DEA1BC57DB45}"/>
              </a:ext>
            </a:extLst>
          </p:cNvPr>
          <p:cNvCxnSpPr/>
          <p:nvPr/>
        </p:nvCxnSpPr>
        <p:spPr>
          <a:xfrm flipH="1">
            <a:off x="8118757" y="856694"/>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6" name="Lige forbindelse 95">
            <a:extLst>
              <a:ext uri="{FF2B5EF4-FFF2-40B4-BE49-F238E27FC236}">
                <a16:creationId xmlns:a16="http://schemas.microsoft.com/office/drawing/2014/main" id="{5C5CB11F-803D-4DC8-8FFD-F6063F2C89F7}"/>
              </a:ext>
            </a:extLst>
          </p:cNvPr>
          <p:cNvCxnSpPr/>
          <p:nvPr/>
        </p:nvCxnSpPr>
        <p:spPr>
          <a:xfrm flipH="1">
            <a:off x="7116732" y="812929"/>
            <a:ext cx="28661" cy="5484504"/>
          </a:xfrm>
          <a:prstGeom prst="line">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cxnSp>
      <p:cxnSp>
        <p:nvCxnSpPr>
          <p:cNvPr id="95" name="Lige forbindelse 94">
            <a:extLst>
              <a:ext uri="{FF2B5EF4-FFF2-40B4-BE49-F238E27FC236}">
                <a16:creationId xmlns:a16="http://schemas.microsoft.com/office/drawing/2014/main" id="{433C4231-8F04-4316-878B-41627B9538EF}"/>
              </a:ext>
            </a:extLst>
          </p:cNvPr>
          <p:cNvCxnSpPr/>
          <p:nvPr/>
        </p:nvCxnSpPr>
        <p:spPr>
          <a:xfrm flipH="1">
            <a:off x="6142953" y="799455"/>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4" name="Lige forbindelse 93">
            <a:extLst>
              <a:ext uri="{FF2B5EF4-FFF2-40B4-BE49-F238E27FC236}">
                <a16:creationId xmlns:a16="http://schemas.microsoft.com/office/drawing/2014/main" id="{8C10419C-4250-4A48-B7A8-F976FD51904F}"/>
              </a:ext>
            </a:extLst>
          </p:cNvPr>
          <p:cNvCxnSpPr/>
          <p:nvPr/>
        </p:nvCxnSpPr>
        <p:spPr>
          <a:xfrm flipH="1">
            <a:off x="5132518" y="731822"/>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3" name="Lige forbindelse 92">
            <a:extLst>
              <a:ext uri="{FF2B5EF4-FFF2-40B4-BE49-F238E27FC236}">
                <a16:creationId xmlns:a16="http://schemas.microsoft.com/office/drawing/2014/main" id="{0415D181-13AE-4898-92F9-D8B3530D390E}"/>
              </a:ext>
            </a:extLst>
          </p:cNvPr>
          <p:cNvCxnSpPr/>
          <p:nvPr/>
        </p:nvCxnSpPr>
        <p:spPr>
          <a:xfrm flipH="1">
            <a:off x="4167968" y="856694"/>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5" name="Lige forbindelse 74">
            <a:extLst>
              <a:ext uri="{FF2B5EF4-FFF2-40B4-BE49-F238E27FC236}">
                <a16:creationId xmlns:a16="http://schemas.microsoft.com/office/drawing/2014/main" id="{077EC759-67EA-4961-9B94-98841681A8C6}"/>
              </a:ext>
            </a:extLst>
          </p:cNvPr>
          <p:cNvCxnSpPr/>
          <p:nvPr/>
        </p:nvCxnSpPr>
        <p:spPr>
          <a:xfrm flipH="1">
            <a:off x="2374682" y="632315"/>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 name="Lige forbindelse 3">
            <a:extLst>
              <a:ext uri="{FF2B5EF4-FFF2-40B4-BE49-F238E27FC236}">
                <a16:creationId xmlns:a16="http://schemas.microsoft.com/office/drawing/2014/main" id="{BBBE5B2E-B439-4BF4-B7BA-AC3FCBD2EC49}"/>
              </a:ext>
            </a:extLst>
          </p:cNvPr>
          <p:cNvCxnSpPr/>
          <p:nvPr/>
        </p:nvCxnSpPr>
        <p:spPr>
          <a:xfrm flipH="1">
            <a:off x="1567895" y="640367"/>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6" name="Lige forbindelse 75">
            <a:extLst>
              <a:ext uri="{FF2B5EF4-FFF2-40B4-BE49-F238E27FC236}">
                <a16:creationId xmlns:a16="http://schemas.microsoft.com/office/drawing/2014/main" id="{7150116A-E331-4558-9883-0C779DE1A8D1}"/>
              </a:ext>
            </a:extLst>
          </p:cNvPr>
          <p:cNvCxnSpPr/>
          <p:nvPr/>
        </p:nvCxnSpPr>
        <p:spPr>
          <a:xfrm flipH="1">
            <a:off x="3248982" y="799455"/>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 name="Lige forbindelse 6">
            <a:extLst>
              <a:ext uri="{FF2B5EF4-FFF2-40B4-BE49-F238E27FC236}">
                <a16:creationId xmlns:a16="http://schemas.microsoft.com/office/drawing/2014/main" id="{8877A42A-9D76-4258-B171-ED3986DBB380}"/>
              </a:ext>
            </a:extLst>
          </p:cNvPr>
          <p:cNvCxnSpPr>
            <a:cxnSpLocks/>
          </p:cNvCxnSpPr>
          <p:nvPr/>
        </p:nvCxnSpPr>
        <p:spPr>
          <a:xfrm>
            <a:off x="671291" y="744174"/>
            <a:ext cx="11114596" cy="3456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Lige forbindelse 9">
            <a:extLst>
              <a:ext uri="{FF2B5EF4-FFF2-40B4-BE49-F238E27FC236}">
                <a16:creationId xmlns:a16="http://schemas.microsoft.com/office/drawing/2014/main" id="{247FE21E-91D3-4386-9502-D59455A17468}"/>
              </a:ext>
            </a:extLst>
          </p:cNvPr>
          <p:cNvCxnSpPr>
            <a:cxnSpLocks/>
          </p:cNvCxnSpPr>
          <p:nvPr/>
        </p:nvCxnSpPr>
        <p:spPr>
          <a:xfrm>
            <a:off x="6172750" y="618667"/>
            <a:ext cx="0" cy="25167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 name="Lige forbindelse 10">
            <a:extLst>
              <a:ext uri="{FF2B5EF4-FFF2-40B4-BE49-F238E27FC236}">
                <a16:creationId xmlns:a16="http://schemas.microsoft.com/office/drawing/2014/main" id="{BD48FDF3-FFC4-4B81-BC69-9E0F4642C703}"/>
              </a:ext>
            </a:extLst>
          </p:cNvPr>
          <p:cNvCxnSpPr>
            <a:cxnSpLocks/>
          </p:cNvCxnSpPr>
          <p:nvPr/>
        </p:nvCxnSpPr>
        <p:spPr>
          <a:xfrm>
            <a:off x="3281897" y="618667"/>
            <a:ext cx="0" cy="25167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Lige forbindelse 11">
            <a:extLst>
              <a:ext uri="{FF2B5EF4-FFF2-40B4-BE49-F238E27FC236}">
                <a16:creationId xmlns:a16="http://schemas.microsoft.com/office/drawing/2014/main" id="{C6809C4F-0852-4FB9-9328-635BCAFAD7ED}"/>
              </a:ext>
            </a:extLst>
          </p:cNvPr>
          <p:cNvCxnSpPr>
            <a:cxnSpLocks/>
          </p:cNvCxnSpPr>
          <p:nvPr/>
        </p:nvCxnSpPr>
        <p:spPr>
          <a:xfrm>
            <a:off x="9170416" y="618667"/>
            <a:ext cx="0" cy="25167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Lige forbindelse 12">
            <a:extLst>
              <a:ext uri="{FF2B5EF4-FFF2-40B4-BE49-F238E27FC236}">
                <a16:creationId xmlns:a16="http://schemas.microsoft.com/office/drawing/2014/main" id="{C56F436A-F6D7-4AF7-A1FD-765A69F81F57}"/>
              </a:ext>
            </a:extLst>
          </p:cNvPr>
          <p:cNvCxnSpPr>
            <a:cxnSpLocks/>
          </p:cNvCxnSpPr>
          <p:nvPr/>
        </p:nvCxnSpPr>
        <p:spPr>
          <a:xfrm>
            <a:off x="1596556" y="618667"/>
            <a:ext cx="0" cy="25167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Lige forbindelse 13">
            <a:extLst>
              <a:ext uri="{FF2B5EF4-FFF2-40B4-BE49-F238E27FC236}">
                <a16:creationId xmlns:a16="http://schemas.microsoft.com/office/drawing/2014/main" id="{8F070935-2DCF-435D-9C34-605DED377AF3}"/>
              </a:ext>
            </a:extLst>
          </p:cNvPr>
          <p:cNvCxnSpPr>
            <a:cxnSpLocks/>
          </p:cNvCxnSpPr>
          <p:nvPr/>
        </p:nvCxnSpPr>
        <p:spPr>
          <a:xfrm>
            <a:off x="2394909" y="618667"/>
            <a:ext cx="0" cy="25167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Lige forbindelse 14">
            <a:extLst>
              <a:ext uri="{FF2B5EF4-FFF2-40B4-BE49-F238E27FC236}">
                <a16:creationId xmlns:a16="http://schemas.microsoft.com/office/drawing/2014/main" id="{FB39F504-B15F-45AA-B437-24F8078791ED}"/>
              </a:ext>
            </a:extLst>
          </p:cNvPr>
          <p:cNvCxnSpPr>
            <a:cxnSpLocks/>
          </p:cNvCxnSpPr>
          <p:nvPr/>
        </p:nvCxnSpPr>
        <p:spPr>
          <a:xfrm>
            <a:off x="4191552" y="612886"/>
            <a:ext cx="0" cy="25167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Lige forbindelse 15">
            <a:extLst>
              <a:ext uri="{FF2B5EF4-FFF2-40B4-BE49-F238E27FC236}">
                <a16:creationId xmlns:a16="http://schemas.microsoft.com/office/drawing/2014/main" id="{70291325-F34A-4C9E-9597-969E9D837879}"/>
              </a:ext>
            </a:extLst>
          </p:cNvPr>
          <p:cNvCxnSpPr>
            <a:cxnSpLocks/>
          </p:cNvCxnSpPr>
          <p:nvPr/>
        </p:nvCxnSpPr>
        <p:spPr>
          <a:xfrm>
            <a:off x="5165744" y="612886"/>
            <a:ext cx="0" cy="25167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Lige forbindelse 16">
            <a:extLst>
              <a:ext uri="{FF2B5EF4-FFF2-40B4-BE49-F238E27FC236}">
                <a16:creationId xmlns:a16="http://schemas.microsoft.com/office/drawing/2014/main" id="{66DE255E-103D-46D4-AEE3-8D70DD441D56}"/>
              </a:ext>
            </a:extLst>
          </p:cNvPr>
          <p:cNvCxnSpPr>
            <a:cxnSpLocks/>
          </p:cNvCxnSpPr>
          <p:nvPr/>
        </p:nvCxnSpPr>
        <p:spPr>
          <a:xfrm>
            <a:off x="7147271" y="618667"/>
            <a:ext cx="0" cy="25167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Lige forbindelse 17">
            <a:extLst>
              <a:ext uri="{FF2B5EF4-FFF2-40B4-BE49-F238E27FC236}">
                <a16:creationId xmlns:a16="http://schemas.microsoft.com/office/drawing/2014/main" id="{7889E096-A880-48D5-A7C5-7096CD6408DF}"/>
              </a:ext>
            </a:extLst>
          </p:cNvPr>
          <p:cNvCxnSpPr>
            <a:cxnSpLocks/>
          </p:cNvCxnSpPr>
          <p:nvPr/>
        </p:nvCxnSpPr>
        <p:spPr>
          <a:xfrm>
            <a:off x="8146959" y="618667"/>
            <a:ext cx="0" cy="25167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Lige forbindelse 18">
            <a:extLst>
              <a:ext uri="{FF2B5EF4-FFF2-40B4-BE49-F238E27FC236}">
                <a16:creationId xmlns:a16="http://schemas.microsoft.com/office/drawing/2014/main" id="{BE4D5DF6-B748-4E60-8356-9775B4B016B7}"/>
              </a:ext>
            </a:extLst>
          </p:cNvPr>
          <p:cNvCxnSpPr>
            <a:cxnSpLocks/>
          </p:cNvCxnSpPr>
          <p:nvPr/>
        </p:nvCxnSpPr>
        <p:spPr>
          <a:xfrm>
            <a:off x="10111382" y="631250"/>
            <a:ext cx="0" cy="25167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Lige forbindelse 19">
            <a:extLst>
              <a:ext uri="{FF2B5EF4-FFF2-40B4-BE49-F238E27FC236}">
                <a16:creationId xmlns:a16="http://schemas.microsoft.com/office/drawing/2014/main" id="{51CC724A-2A87-4F8C-B37F-068CA6CA953B}"/>
              </a:ext>
            </a:extLst>
          </p:cNvPr>
          <p:cNvCxnSpPr>
            <a:cxnSpLocks/>
          </p:cNvCxnSpPr>
          <p:nvPr/>
        </p:nvCxnSpPr>
        <p:spPr>
          <a:xfrm>
            <a:off x="10993624" y="631250"/>
            <a:ext cx="0" cy="25167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Tekstfelt 22">
            <a:extLst>
              <a:ext uri="{FF2B5EF4-FFF2-40B4-BE49-F238E27FC236}">
                <a16:creationId xmlns:a16="http://schemas.microsoft.com/office/drawing/2014/main" id="{985F66AB-FA9B-458C-B038-1F785AE36E5E}"/>
              </a:ext>
            </a:extLst>
          </p:cNvPr>
          <p:cNvSpPr txBox="1"/>
          <p:nvPr/>
        </p:nvSpPr>
        <p:spPr>
          <a:xfrm>
            <a:off x="887686" y="296886"/>
            <a:ext cx="680209" cy="338554"/>
          </a:xfrm>
          <a:prstGeom prst="rect">
            <a:avLst/>
          </a:prstGeom>
          <a:noFill/>
        </p:spPr>
        <p:txBody>
          <a:bodyPr wrap="square" rtlCol="0">
            <a:spAutoFit/>
          </a:bodyPr>
          <a:lstStyle/>
          <a:p>
            <a:r>
              <a:rPr lang="da-DK" sz="1600" b="1" dirty="0">
                <a:solidFill>
                  <a:srgbClr val="003B7A"/>
                </a:solidFill>
              </a:rPr>
              <a:t>JAN</a:t>
            </a:r>
          </a:p>
        </p:txBody>
      </p:sp>
      <p:sp>
        <p:nvSpPr>
          <p:cNvPr id="24" name="Tekstfelt 23">
            <a:extLst>
              <a:ext uri="{FF2B5EF4-FFF2-40B4-BE49-F238E27FC236}">
                <a16:creationId xmlns:a16="http://schemas.microsoft.com/office/drawing/2014/main" id="{FA0568BC-3940-465C-9F00-F3518CEB86EB}"/>
              </a:ext>
            </a:extLst>
          </p:cNvPr>
          <p:cNvSpPr txBox="1"/>
          <p:nvPr/>
        </p:nvSpPr>
        <p:spPr>
          <a:xfrm>
            <a:off x="1711203" y="291105"/>
            <a:ext cx="680209" cy="338554"/>
          </a:xfrm>
          <a:prstGeom prst="rect">
            <a:avLst/>
          </a:prstGeom>
          <a:noFill/>
        </p:spPr>
        <p:txBody>
          <a:bodyPr wrap="square" rtlCol="0">
            <a:spAutoFit/>
          </a:bodyPr>
          <a:lstStyle/>
          <a:p>
            <a:r>
              <a:rPr lang="da-DK" sz="1600" b="1" dirty="0">
                <a:solidFill>
                  <a:srgbClr val="003B7A"/>
                </a:solidFill>
              </a:rPr>
              <a:t>FEB</a:t>
            </a:r>
          </a:p>
        </p:txBody>
      </p:sp>
      <p:sp>
        <p:nvSpPr>
          <p:cNvPr id="25" name="Tekstfelt 24">
            <a:extLst>
              <a:ext uri="{FF2B5EF4-FFF2-40B4-BE49-F238E27FC236}">
                <a16:creationId xmlns:a16="http://schemas.microsoft.com/office/drawing/2014/main" id="{7A17B5F9-700B-47FC-88A0-2771A3E8A460}"/>
              </a:ext>
            </a:extLst>
          </p:cNvPr>
          <p:cNvSpPr txBox="1"/>
          <p:nvPr/>
        </p:nvSpPr>
        <p:spPr>
          <a:xfrm>
            <a:off x="2461318" y="271035"/>
            <a:ext cx="680209" cy="338554"/>
          </a:xfrm>
          <a:prstGeom prst="rect">
            <a:avLst/>
          </a:prstGeom>
          <a:noFill/>
        </p:spPr>
        <p:txBody>
          <a:bodyPr wrap="square" rtlCol="0">
            <a:spAutoFit/>
          </a:bodyPr>
          <a:lstStyle/>
          <a:p>
            <a:r>
              <a:rPr lang="da-DK" sz="1600" b="1" dirty="0">
                <a:solidFill>
                  <a:srgbClr val="003B7A"/>
                </a:solidFill>
              </a:rPr>
              <a:t>MAR</a:t>
            </a:r>
          </a:p>
        </p:txBody>
      </p:sp>
      <p:sp>
        <p:nvSpPr>
          <p:cNvPr id="26" name="Tekstfelt 25">
            <a:extLst>
              <a:ext uri="{FF2B5EF4-FFF2-40B4-BE49-F238E27FC236}">
                <a16:creationId xmlns:a16="http://schemas.microsoft.com/office/drawing/2014/main" id="{3A0C296F-23D5-4708-BBB5-EFA9389A11A3}"/>
              </a:ext>
            </a:extLst>
          </p:cNvPr>
          <p:cNvSpPr txBox="1"/>
          <p:nvPr/>
        </p:nvSpPr>
        <p:spPr>
          <a:xfrm>
            <a:off x="3415361" y="271035"/>
            <a:ext cx="680209" cy="338554"/>
          </a:xfrm>
          <a:prstGeom prst="rect">
            <a:avLst/>
          </a:prstGeom>
          <a:noFill/>
        </p:spPr>
        <p:txBody>
          <a:bodyPr wrap="square" rtlCol="0">
            <a:spAutoFit/>
          </a:bodyPr>
          <a:lstStyle/>
          <a:p>
            <a:r>
              <a:rPr lang="da-DK" sz="1600" b="1" dirty="0">
                <a:solidFill>
                  <a:srgbClr val="003B7A"/>
                </a:solidFill>
              </a:rPr>
              <a:t>APR</a:t>
            </a:r>
          </a:p>
        </p:txBody>
      </p:sp>
      <p:sp>
        <p:nvSpPr>
          <p:cNvPr id="27" name="Tekstfelt 26">
            <a:extLst>
              <a:ext uri="{FF2B5EF4-FFF2-40B4-BE49-F238E27FC236}">
                <a16:creationId xmlns:a16="http://schemas.microsoft.com/office/drawing/2014/main" id="{10169497-E0C7-4097-A4B1-9646B87F78A6}"/>
              </a:ext>
            </a:extLst>
          </p:cNvPr>
          <p:cNvSpPr txBox="1"/>
          <p:nvPr/>
        </p:nvSpPr>
        <p:spPr>
          <a:xfrm>
            <a:off x="4300304" y="271035"/>
            <a:ext cx="680209" cy="338554"/>
          </a:xfrm>
          <a:prstGeom prst="rect">
            <a:avLst/>
          </a:prstGeom>
          <a:noFill/>
        </p:spPr>
        <p:txBody>
          <a:bodyPr wrap="square" rtlCol="0">
            <a:spAutoFit/>
          </a:bodyPr>
          <a:lstStyle/>
          <a:p>
            <a:r>
              <a:rPr lang="da-DK" sz="1600" b="1" dirty="0">
                <a:solidFill>
                  <a:srgbClr val="003B7A"/>
                </a:solidFill>
              </a:rPr>
              <a:t>MAJ</a:t>
            </a:r>
          </a:p>
        </p:txBody>
      </p:sp>
      <p:sp>
        <p:nvSpPr>
          <p:cNvPr id="28" name="Tekstfelt 27">
            <a:extLst>
              <a:ext uri="{FF2B5EF4-FFF2-40B4-BE49-F238E27FC236}">
                <a16:creationId xmlns:a16="http://schemas.microsoft.com/office/drawing/2014/main" id="{9E21ECB2-D553-4029-AEA4-462865C6D062}"/>
              </a:ext>
            </a:extLst>
          </p:cNvPr>
          <p:cNvSpPr txBox="1"/>
          <p:nvPr/>
        </p:nvSpPr>
        <p:spPr>
          <a:xfrm>
            <a:off x="5261843" y="259714"/>
            <a:ext cx="680209" cy="338554"/>
          </a:xfrm>
          <a:prstGeom prst="rect">
            <a:avLst/>
          </a:prstGeom>
          <a:noFill/>
        </p:spPr>
        <p:txBody>
          <a:bodyPr wrap="square" rtlCol="0">
            <a:spAutoFit/>
          </a:bodyPr>
          <a:lstStyle/>
          <a:p>
            <a:r>
              <a:rPr lang="da-DK" sz="1600" b="1" dirty="0">
                <a:solidFill>
                  <a:srgbClr val="003B7A"/>
                </a:solidFill>
              </a:rPr>
              <a:t>JUN</a:t>
            </a:r>
          </a:p>
        </p:txBody>
      </p:sp>
      <p:sp>
        <p:nvSpPr>
          <p:cNvPr id="29" name="Tekstfelt 28">
            <a:extLst>
              <a:ext uri="{FF2B5EF4-FFF2-40B4-BE49-F238E27FC236}">
                <a16:creationId xmlns:a16="http://schemas.microsoft.com/office/drawing/2014/main" id="{0760F6AB-DC9B-4CC3-8614-FAD04407D346}"/>
              </a:ext>
            </a:extLst>
          </p:cNvPr>
          <p:cNvSpPr txBox="1"/>
          <p:nvPr/>
        </p:nvSpPr>
        <p:spPr>
          <a:xfrm>
            <a:off x="6373382" y="261381"/>
            <a:ext cx="680209" cy="338554"/>
          </a:xfrm>
          <a:prstGeom prst="rect">
            <a:avLst/>
          </a:prstGeom>
          <a:noFill/>
        </p:spPr>
        <p:txBody>
          <a:bodyPr wrap="square" rtlCol="0">
            <a:spAutoFit/>
          </a:bodyPr>
          <a:lstStyle/>
          <a:p>
            <a:r>
              <a:rPr lang="da-DK" sz="1600" b="1" dirty="0">
                <a:solidFill>
                  <a:srgbClr val="003B7A"/>
                </a:solidFill>
              </a:rPr>
              <a:t>JUL</a:t>
            </a:r>
          </a:p>
        </p:txBody>
      </p:sp>
      <p:sp>
        <p:nvSpPr>
          <p:cNvPr id="30" name="Tekstfelt 29">
            <a:extLst>
              <a:ext uri="{FF2B5EF4-FFF2-40B4-BE49-F238E27FC236}">
                <a16:creationId xmlns:a16="http://schemas.microsoft.com/office/drawing/2014/main" id="{8080558B-B136-4589-96B6-C3CA90695CE3}"/>
              </a:ext>
            </a:extLst>
          </p:cNvPr>
          <p:cNvSpPr txBox="1"/>
          <p:nvPr/>
        </p:nvSpPr>
        <p:spPr>
          <a:xfrm>
            <a:off x="7322740" y="243554"/>
            <a:ext cx="680209" cy="338554"/>
          </a:xfrm>
          <a:prstGeom prst="rect">
            <a:avLst/>
          </a:prstGeom>
          <a:noFill/>
        </p:spPr>
        <p:txBody>
          <a:bodyPr wrap="square" rtlCol="0">
            <a:spAutoFit/>
          </a:bodyPr>
          <a:lstStyle/>
          <a:p>
            <a:r>
              <a:rPr lang="da-DK" sz="1600" b="1" dirty="0">
                <a:solidFill>
                  <a:srgbClr val="003B7A"/>
                </a:solidFill>
              </a:rPr>
              <a:t>AUG</a:t>
            </a:r>
          </a:p>
        </p:txBody>
      </p:sp>
      <p:sp>
        <p:nvSpPr>
          <p:cNvPr id="31" name="Tekstfelt 30">
            <a:extLst>
              <a:ext uri="{FF2B5EF4-FFF2-40B4-BE49-F238E27FC236}">
                <a16:creationId xmlns:a16="http://schemas.microsoft.com/office/drawing/2014/main" id="{73324FC7-9977-45C7-B58C-9158DB41E0ED}"/>
              </a:ext>
            </a:extLst>
          </p:cNvPr>
          <p:cNvSpPr txBox="1"/>
          <p:nvPr/>
        </p:nvSpPr>
        <p:spPr>
          <a:xfrm>
            <a:off x="8340604" y="236429"/>
            <a:ext cx="680209" cy="338554"/>
          </a:xfrm>
          <a:prstGeom prst="rect">
            <a:avLst/>
          </a:prstGeom>
          <a:noFill/>
        </p:spPr>
        <p:txBody>
          <a:bodyPr wrap="square" rtlCol="0">
            <a:spAutoFit/>
          </a:bodyPr>
          <a:lstStyle/>
          <a:p>
            <a:r>
              <a:rPr lang="da-DK" sz="1600" b="1" dirty="0">
                <a:solidFill>
                  <a:srgbClr val="003B7A"/>
                </a:solidFill>
              </a:rPr>
              <a:t>SEP</a:t>
            </a:r>
          </a:p>
        </p:txBody>
      </p:sp>
      <p:sp>
        <p:nvSpPr>
          <p:cNvPr id="32" name="Tekstfelt 31">
            <a:extLst>
              <a:ext uri="{FF2B5EF4-FFF2-40B4-BE49-F238E27FC236}">
                <a16:creationId xmlns:a16="http://schemas.microsoft.com/office/drawing/2014/main" id="{20B96B45-07F9-4495-A01A-B988E50B1B3D}"/>
              </a:ext>
            </a:extLst>
          </p:cNvPr>
          <p:cNvSpPr txBox="1"/>
          <p:nvPr/>
        </p:nvSpPr>
        <p:spPr>
          <a:xfrm>
            <a:off x="9358468" y="236429"/>
            <a:ext cx="680209" cy="338554"/>
          </a:xfrm>
          <a:prstGeom prst="rect">
            <a:avLst/>
          </a:prstGeom>
          <a:noFill/>
        </p:spPr>
        <p:txBody>
          <a:bodyPr wrap="square" rtlCol="0">
            <a:spAutoFit/>
          </a:bodyPr>
          <a:lstStyle/>
          <a:p>
            <a:r>
              <a:rPr lang="da-DK" sz="1600" b="1" dirty="0">
                <a:solidFill>
                  <a:srgbClr val="003B7A"/>
                </a:solidFill>
              </a:rPr>
              <a:t>OKT</a:t>
            </a:r>
          </a:p>
        </p:txBody>
      </p:sp>
      <p:sp>
        <p:nvSpPr>
          <p:cNvPr id="33" name="Tekstfelt 32">
            <a:extLst>
              <a:ext uri="{FF2B5EF4-FFF2-40B4-BE49-F238E27FC236}">
                <a16:creationId xmlns:a16="http://schemas.microsoft.com/office/drawing/2014/main" id="{0E44F413-68C5-44AF-B44E-DA99E7EE257A}"/>
              </a:ext>
            </a:extLst>
          </p:cNvPr>
          <p:cNvSpPr txBox="1"/>
          <p:nvPr/>
        </p:nvSpPr>
        <p:spPr>
          <a:xfrm>
            <a:off x="10313415" y="236429"/>
            <a:ext cx="680209" cy="338554"/>
          </a:xfrm>
          <a:prstGeom prst="rect">
            <a:avLst/>
          </a:prstGeom>
          <a:noFill/>
        </p:spPr>
        <p:txBody>
          <a:bodyPr wrap="square" rtlCol="0">
            <a:spAutoFit/>
          </a:bodyPr>
          <a:lstStyle/>
          <a:p>
            <a:r>
              <a:rPr lang="da-DK" sz="1600" b="1" dirty="0">
                <a:solidFill>
                  <a:srgbClr val="003B7A"/>
                </a:solidFill>
              </a:rPr>
              <a:t>NOV</a:t>
            </a:r>
          </a:p>
        </p:txBody>
      </p:sp>
      <p:sp>
        <p:nvSpPr>
          <p:cNvPr id="34" name="Tekstfelt 33">
            <a:extLst>
              <a:ext uri="{FF2B5EF4-FFF2-40B4-BE49-F238E27FC236}">
                <a16:creationId xmlns:a16="http://schemas.microsoft.com/office/drawing/2014/main" id="{745DDED9-6131-4C04-9C2B-80B2613FD1FD}"/>
              </a:ext>
            </a:extLst>
          </p:cNvPr>
          <p:cNvSpPr txBox="1"/>
          <p:nvPr/>
        </p:nvSpPr>
        <p:spPr>
          <a:xfrm>
            <a:off x="11124349" y="218602"/>
            <a:ext cx="680209" cy="338554"/>
          </a:xfrm>
          <a:prstGeom prst="rect">
            <a:avLst/>
          </a:prstGeom>
          <a:noFill/>
        </p:spPr>
        <p:txBody>
          <a:bodyPr wrap="square" rtlCol="0">
            <a:spAutoFit/>
          </a:bodyPr>
          <a:lstStyle/>
          <a:p>
            <a:r>
              <a:rPr lang="da-DK" sz="1600" b="1" dirty="0">
                <a:solidFill>
                  <a:srgbClr val="003B7A"/>
                </a:solidFill>
              </a:rPr>
              <a:t>DEC</a:t>
            </a:r>
          </a:p>
        </p:txBody>
      </p:sp>
      <p:sp>
        <p:nvSpPr>
          <p:cNvPr id="35" name="Tekstfelt 34">
            <a:extLst>
              <a:ext uri="{FF2B5EF4-FFF2-40B4-BE49-F238E27FC236}">
                <a16:creationId xmlns:a16="http://schemas.microsoft.com/office/drawing/2014/main" id="{1F5711DD-1C75-408E-99CC-3DD1D0271522}"/>
              </a:ext>
            </a:extLst>
          </p:cNvPr>
          <p:cNvSpPr txBox="1"/>
          <p:nvPr/>
        </p:nvSpPr>
        <p:spPr>
          <a:xfrm rot="5400000">
            <a:off x="287951" y="5900707"/>
            <a:ext cx="553998" cy="1460330"/>
          </a:xfrm>
          <a:prstGeom prst="rect">
            <a:avLst/>
          </a:prstGeom>
          <a:noFill/>
          <a:ln>
            <a:noFill/>
            <a:prstDash val="dash"/>
          </a:ln>
        </p:spPr>
        <p:txBody>
          <a:bodyPr vert="vert270" wrap="square" rtlCol="0">
            <a:spAutoFit/>
          </a:bodyPr>
          <a:lstStyle/>
          <a:p>
            <a:pPr algn="ctr"/>
            <a:r>
              <a:rPr lang="da-DK" sz="2400" b="1" dirty="0"/>
              <a:t>2022</a:t>
            </a:r>
          </a:p>
        </p:txBody>
      </p:sp>
      <p:sp>
        <p:nvSpPr>
          <p:cNvPr id="48" name="Rektangel 47">
            <a:extLst>
              <a:ext uri="{FF2B5EF4-FFF2-40B4-BE49-F238E27FC236}">
                <a16:creationId xmlns:a16="http://schemas.microsoft.com/office/drawing/2014/main" id="{02E1660F-7C1D-4F7C-829C-E3B370301E0C}"/>
              </a:ext>
            </a:extLst>
          </p:cNvPr>
          <p:cNvSpPr/>
          <p:nvPr/>
        </p:nvSpPr>
        <p:spPr>
          <a:xfrm>
            <a:off x="683151" y="5380018"/>
            <a:ext cx="11066475" cy="21587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err="1">
                <a:solidFill>
                  <a:schemeClr val="tx1"/>
                </a:solidFill>
              </a:rPr>
              <a:t>Cyber</a:t>
            </a:r>
            <a:r>
              <a:rPr lang="da-DK" sz="1200" b="1" dirty="0">
                <a:solidFill>
                  <a:schemeClr val="tx1"/>
                </a:solidFill>
              </a:rPr>
              <a:t> og informationssikkerhed i sundhedssektoren</a:t>
            </a:r>
          </a:p>
        </p:txBody>
      </p:sp>
      <p:sp>
        <p:nvSpPr>
          <p:cNvPr id="49" name="Rektangel 48">
            <a:extLst>
              <a:ext uri="{FF2B5EF4-FFF2-40B4-BE49-F238E27FC236}">
                <a16:creationId xmlns:a16="http://schemas.microsoft.com/office/drawing/2014/main" id="{BBB815FF-DAC2-4BA2-85C2-03090E0948BB}"/>
              </a:ext>
            </a:extLst>
          </p:cNvPr>
          <p:cNvSpPr/>
          <p:nvPr/>
        </p:nvSpPr>
        <p:spPr>
          <a:xfrm>
            <a:off x="683309" y="5647735"/>
            <a:ext cx="11066475" cy="21587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Ny fælleskommunal indkøbsstrategi </a:t>
            </a:r>
          </a:p>
        </p:txBody>
      </p:sp>
      <p:sp>
        <p:nvSpPr>
          <p:cNvPr id="52" name="Rektangel 51">
            <a:extLst>
              <a:ext uri="{FF2B5EF4-FFF2-40B4-BE49-F238E27FC236}">
                <a16:creationId xmlns:a16="http://schemas.microsoft.com/office/drawing/2014/main" id="{E7CF4593-AF45-4416-ADD1-3DF49BF08A42}"/>
              </a:ext>
            </a:extLst>
          </p:cNvPr>
          <p:cNvSpPr/>
          <p:nvPr/>
        </p:nvSpPr>
        <p:spPr>
          <a:xfrm>
            <a:off x="672289" y="4751466"/>
            <a:ext cx="2088328" cy="276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Lovgivning vedr. e-handel</a:t>
            </a:r>
          </a:p>
        </p:txBody>
      </p:sp>
      <p:sp>
        <p:nvSpPr>
          <p:cNvPr id="43" name="Tekstfelt 42">
            <a:extLst>
              <a:ext uri="{FF2B5EF4-FFF2-40B4-BE49-F238E27FC236}">
                <a16:creationId xmlns:a16="http://schemas.microsoft.com/office/drawing/2014/main" id="{1D2F9609-284A-4601-83F4-0E5B93763DC7}"/>
              </a:ext>
            </a:extLst>
          </p:cNvPr>
          <p:cNvSpPr txBox="1"/>
          <p:nvPr/>
        </p:nvSpPr>
        <p:spPr>
          <a:xfrm rot="16200000">
            <a:off x="-701352" y="1434641"/>
            <a:ext cx="2241548" cy="338554"/>
          </a:xfrm>
          <a:prstGeom prst="rect">
            <a:avLst/>
          </a:prstGeom>
          <a:noFill/>
        </p:spPr>
        <p:txBody>
          <a:bodyPr wrap="square" rtlCol="0">
            <a:spAutoFit/>
          </a:bodyPr>
          <a:lstStyle/>
          <a:p>
            <a:r>
              <a:rPr lang="da-DK" sz="1600" b="1" dirty="0">
                <a:solidFill>
                  <a:srgbClr val="003B7A"/>
                </a:solidFill>
              </a:rPr>
              <a:t>Systemer</a:t>
            </a:r>
          </a:p>
        </p:txBody>
      </p:sp>
      <p:sp>
        <p:nvSpPr>
          <p:cNvPr id="80" name="Tekstfelt 79">
            <a:extLst>
              <a:ext uri="{FF2B5EF4-FFF2-40B4-BE49-F238E27FC236}">
                <a16:creationId xmlns:a16="http://schemas.microsoft.com/office/drawing/2014/main" id="{F55BB207-F832-418B-8C85-7DBC4CB38E8F}"/>
              </a:ext>
            </a:extLst>
          </p:cNvPr>
          <p:cNvSpPr txBox="1"/>
          <p:nvPr/>
        </p:nvSpPr>
        <p:spPr>
          <a:xfrm rot="16200000">
            <a:off x="-265811" y="3660337"/>
            <a:ext cx="1342236" cy="338554"/>
          </a:xfrm>
          <a:prstGeom prst="rect">
            <a:avLst/>
          </a:prstGeom>
          <a:noFill/>
        </p:spPr>
        <p:txBody>
          <a:bodyPr wrap="square" rtlCol="0">
            <a:spAutoFit/>
          </a:bodyPr>
          <a:lstStyle/>
          <a:p>
            <a:r>
              <a:rPr lang="da-DK" sz="1600" b="1" dirty="0">
                <a:solidFill>
                  <a:srgbClr val="003B7A"/>
                </a:solidFill>
              </a:rPr>
              <a:t>Krav</a:t>
            </a:r>
          </a:p>
        </p:txBody>
      </p:sp>
      <p:cxnSp>
        <p:nvCxnSpPr>
          <p:cNvPr id="3" name="Lige pilforbindelse 2">
            <a:extLst>
              <a:ext uri="{FF2B5EF4-FFF2-40B4-BE49-F238E27FC236}">
                <a16:creationId xmlns:a16="http://schemas.microsoft.com/office/drawing/2014/main" id="{63B2CDEC-B719-41F8-A593-203950D00C28}"/>
              </a:ext>
            </a:extLst>
          </p:cNvPr>
          <p:cNvCxnSpPr>
            <a:cxnSpLocks/>
          </p:cNvCxnSpPr>
          <p:nvPr/>
        </p:nvCxnSpPr>
        <p:spPr>
          <a:xfrm flipV="1">
            <a:off x="3521132" y="4199799"/>
            <a:ext cx="102618" cy="7398"/>
          </a:xfrm>
          <a:prstGeom prst="straightConnector1">
            <a:avLst/>
          </a:prstGeom>
          <a:ln>
            <a:no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9" name="Lige pilforbindelse 78">
            <a:extLst>
              <a:ext uri="{FF2B5EF4-FFF2-40B4-BE49-F238E27FC236}">
                <a16:creationId xmlns:a16="http://schemas.microsoft.com/office/drawing/2014/main" id="{9D8BFB26-11CC-4B58-9B73-9F61563612A0}"/>
              </a:ext>
            </a:extLst>
          </p:cNvPr>
          <p:cNvCxnSpPr/>
          <p:nvPr/>
        </p:nvCxnSpPr>
        <p:spPr>
          <a:xfrm flipH="1" flipV="1">
            <a:off x="8757815" y="2570102"/>
            <a:ext cx="405686" cy="360"/>
          </a:xfrm>
          <a:prstGeom prst="straightConnector1">
            <a:avLst/>
          </a:prstGeom>
          <a:ln>
            <a:no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Lige pilforbindelse 81">
            <a:extLst>
              <a:ext uri="{FF2B5EF4-FFF2-40B4-BE49-F238E27FC236}">
                <a16:creationId xmlns:a16="http://schemas.microsoft.com/office/drawing/2014/main" id="{C851DBCF-413E-4D6C-A5AD-39A3C1B04830}"/>
              </a:ext>
            </a:extLst>
          </p:cNvPr>
          <p:cNvCxnSpPr/>
          <p:nvPr/>
        </p:nvCxnSpPr>
        <p:spPr>
          <a:xfrm flipV="1">
            <a:off x="3563158" y="6292024"/>
            <a:ext cx="350710" cy="4180"/>
          </a:xfrm>
          <a:prstGeom prst="straightConnector1">
            <a:avLst/>
          </a:prstGeom>
          <a:ln>
            <a:no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4" name="Lige pilforbindelse 83">
            <a:extLst>
              <a:ext uri="{FF2B5EF4-FFF2-40B4-BE49-F238E27FC236}">
                <a16:creationId xmlns:a16="http://schemas.microsoft.com/office/drawing/2014/main" id="{DB6184C4-E232-4A06-B62F-ABA778943747}"/>
              </a:ext>
            </a:extLst>
          </p:cNvPr>
          <p:cNvCxnSpPr/>
          <p:nvPr/>
        </p:nvCxnSpPr>
        <p:spPr>
          <a:xfrm flipV="1">
            <a:off x="7263545" y="1545631"/>
            <a:ext cx="350710" cy="4180"/>
          </a:xfrm>
          <a:prstGeom prst="straightConnector1">
            <a:avLst/>
          </a:prstGeom>
          <a:ln>
            <a:no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5" name="Lige pilforbindelse 84">
            <a:extLst>
              <a:ext uri="{FF2B5EF4-FFF2-40B4-BE49-F238E27FC236}">
                <a16:creationId xmlns:a16="http://schemas.microsoft.com/office/drawing/2014/main" id="{7968A901-3421-49C8-B4C2-0425B70D2390}"/>
              </a:ext>
            </a:extLst>
          </p:cNvPr>
          <p:cNvCxnSpPr/>
          <p:nvPr/>
        </p:nvCxnSpPr>
        <p:spPr>
          <a:xfrm flipH="1" flipV="1">
            <a:off x="8782907" y="2118572"/>
            <a:ext cx="405686" cy="360"/>
          </a:xfrm>
          <a:prstGeom prst="straightConnector1">
            <a:avLst/>
          </a:prstGeom>
          <a:ln>
            <a:noFill/>
            <a:prstDash val="dash"/>
            <a:tailEnd type="triangle"/>
          </a:ln>
        </p:spPr>
        <p:style>
          <a:lnRef idx="1">
            <a:schemeClr val="accent1"/>
          </a:lnRef>
          <a:fillRef idx="0">
            <a:schemeClr val="accent1"/>
          </a:fillRef>
          <a:effectRef idx="0">
            <a:schemeClr val="accent1"/>
          </a:effectRef>
          <a:fontRef idx="minor">
            <a:schemeClr val="tx1"/>
          </a:fontRef>
        </p:style>
      </p:cxnSp>
      <p:sp>
        <p:nvSpPr>
          <p:cNvPr id="72" name="Tekstfelt 71">
            <a:extLst>
              <a:ext uri="{FF2B5EF4-FFF2-40B4-BE49-F238E27FC236}">
                <a16:creationId xmlns:a16="http://schemas.microsoft.com/office/drawing/2014/main" id="{9B6B8D90-55A2-4398-9474-1C235D41D9BD}"/>
              </a:ext>
            </a:extLst>
          </p:cNvPr>
          <p:cNvSpPr txBox="1"/>
          <p:nvPr/>
        </p:nvSpPr>
        <p:spPr>
          <a:xfrm rot="16200000">
            <a:off x="-605101" y="5107852"/>
            <a:ext cx="2045637" cy="338554"/>
          </a:xfrm>
          <a:prstGeom prst="rect">
            <a:avLst/>
          </a:prstGeom>
          <a:noFill/>
        </p:spPr>
        <p:txBody>
          <a:bodyPr wrap="square" rtlCol="0">
            <a:spAutoFit/>
          </a:bodyPr>
          <a:lstStyle/>
          <a:p>
            <a:r>
              <a:rPr lang="da-DK" sz="1600" b="1" dirty="0">
                <a:solidFill>
                  <a:srgbClr val="003B7A"/>
                </a:solidFill>
              </a:rPr>
              <a:t>Andre opgaver</a:t>
            </a:r>
          </a:p>
        </p:txBody>
      </p:sp>
      <p:sp>
        <p:nvSpPr>
          <p:cNvPr id="120" name="Rektangel 119">
            <a:extLst>
              <a:ext uri="{FF2B5EF4-FFF2-40B4-BE49-F238E27FC236}">
                <a16:creationId xmlns:a16="http://schemas.microsoft.com/office/drawing/2014/main" id="{2A785703-D1BD-47C2-8E5E-ACC7C8A5B5CD}"/>
              </a:ext>
            </a:extLst>
          </p:cNvPr>
          <p:cNvSpPr/>
          <p:nvPr/>
        </p:nvSpPr>
        <p:spPr>
          <a:xfrm>
            <a:off x="671290" y="5914326"/>
            <a:ext cx="11076055" cy="1986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dk1"/>
                </a:solidFill>
              </a:rPr>
              <a:t>Videreanvendelse af den offentlige sektors informationer (PSI-lov)</a:t>
            </a:r>
          </a:p>
        </p:txBody>
      </p:sp>
      <p:cxnSp>
        <p:nvCxnSpPr>
          <p:cNvPr id="122" name="Lige forbindelse 121">
            <a:extLst>
              <a:ext uri="{FF2B5EF4-FFF2-40B4-BE49-F238E27FC236}">
                <a16:creationId xmlns:a16="http://schemas.microsoft.com/office/drawing/2014/main" id="{5323E398-D95E-41BC-8131-0482BD4A90B9}"/>
              </a:ext>
            </a:extLst>
          </p:cNvPr>
          <p:cNvCxnSpPr/>
          <p:nvPr/>
        </p:nvCxnSpPr>
        <p:spPr>
          <a:xfrm flipH="1">
            <a:off x="11744188" y="859809"/>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2" name="Rektangel 91">
            <a:extLst>
              <a:ext uri="{FF2B5EF4-FFF2-40B4-BE49-F238E27FC236}">
                <a16:creationId xmlns:a16="http://schemas.microsoft.com/office/drawing/2014/main" id="{8BA4CF61-1B09-4A5D-A0B5-D666A3B7B789}"/>
              </a:ext>
            </a:extLst>
          </p:cNvPr>
          <p:cNvSpPr/>
          <p:nvPr/>
        </p:nvSpPr>
        <p:spPr>
          <a:xfrm>
            <a:off x="671290" y="5087579"/>
            <a:ext cx="11072897" cy="2394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Informations og </a:t>
            </a:r>
            <a:r>
              <a:rPr lang="da-DK" sz="1200" b="1" dirty="0" err="1">
                <a:solidFill>
                  <a:schemeClr val="tx1"/>
                </a:solidFill>
              </a:rPr>
              <a:t>Cybersikkerhed</a:t>
            </a:r>
            <a:endParaRPr lang="da-DK" sz="1200" b="1" dirty="0">
              <a:solidFill>
                <a:schemeClr val="tx1"/>
              </a:solidFill>
            </a:endParaRPr>
          </a:p>
        </p:txBody>
      </p:sp>
      <p:sp>
        <p:nvSpPr>
          <p:cNvPr id="89" name="Rektangel 88">
            <a:extLst>
              <a:ext uri="{FF2B5EF4-FFF2-40B4-BE49-F238E27FC236}">
                <a16:creationId xmlns:a16="http://schemas.microsoft.com/office/drawing/2014/main" id="{BC7D5DF3-2905-4718-8BC5-1DBA0CCF0F7C}"/>
              </a:ext>
            </a:extLst>
          </p:cNvPr>
          <p:cNvSpPr/>
          <p:nvPr/>
        </p:nvSpPr>
        <p:spPr>
          <a:xfrm>
            <a:off x="10093742" y="965008"/>
            <a:ext cx="1673565" cy="215874"/>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err="1">
                <a:solidFill>
                  <a:srgbClr val="000000"/>
                </a:solidFill>
                <a:latin typeface="Arial" panose="020B0604020202020204" pitchFamily="34" charset="0"/>
                <a:cs typeface="Times New Roman" panose="02020603050405020304" pitchFamily="18" charset="0"/>
              </a:rPr>
              <a:t>NemRefusion</a:t>
            </a:r>
            <a:endParaRPr lang="da-DK" sz="1200" b="1" dirty="0">
              <a:solidFill>
                <a:srgbClr val="000000"/>
              </a:solidFill>
              <a:latin typeface="Arial" panose="020B0604020202020204" pitchFamily="34" charset="0"/>
              <a:cs typeface="Times New Roman" panose="02020603050405020304" pitchFamily="18" charset="0"/>
            </a:endParaRPr>
          </a:p>
        </p:txBody>
      </p:sp>
      <p:cxnSp>
        <p:nvCxnSpPr>
          <p:cNvPr id="101" name="Lige pilforbindelse 100">
            <a:extLst>
              <a:ext uri="{FF2B5EF4-FFF2-40B4-BE49-F238E27FC236}">
                <a16:creationId xmlns:a16="http://schemas.microsoft.com/office/drawing/2014/main" id="{D4CA724A-F2EC-468B-8084-AC22A4DDF52F}"/>
              </a:ext>
            </a:extLst>
          </p:cNvPr>
          <p:cNvCxnSpPr>
            <a:cxnSpLocks/>
          </p:cNvCxnSpPr>
          <p:nvPr/>
        </p:nvCxnSpPr>
        <p:spPr>
          <a:xfrm flipH="1" flipV="1">
            <a:off x="9447018" y="1943523"/>
            <a:ext cx="1335334" cy="60824"/>
          </a:xfrm>
          <a:prstGeom prst="straightConnector1">
            <a:avLst/>
          </a:prstGeom>
          <a:ln>
            <a:no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11" name="Lige forbindelse 110">
            <a:extLst>
              <a:ext uri="{FF2B5EF4-FFF2-40B4-BE49-F238E27FC236}">
                <a16:creationId xmlns:a16="http://schemas.microsoft.com/office/drawing/2014/main" id="{8EA43F41-E93A-47FD-A15C-C4620747A0E4}"/>
              </a:ext>
            </a:extLst>
          </p:cNvPr>
          <p:cNvCxnSpPr/>
          <p:nvPr/>
        </p:nvCxnSpPr>
        <p:spPr>
          <a:xfrm flipH="1">
            <a:off x="7123277" y="852657"/>
            <a:ext cx="28661" cy="548450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4" name="Rektangel 103">
            <a:extLst>
              <a:ext uri="{FF2B5EF4-FFF2-40B4-BE49-F238E27FC236}">
                <a16:creationId xmlns:a16="http://schemas.microsoft.com/office/drawing/2014/main" id="{DC383C41-53BD-4331-BB88-BCD920647657}"/>
              </a:ext>
            </a:extLst>
          </p:cNvPr>
          <p:cNvSpPr/>
          <p:nvPr/>
        </p:nvSpPr>
        <p:spPr>
          <a:xfrm>
            <a:off x="680080" y="2096155"/>
            <a:ext cx="2593750" cy="259277"/>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Kommunernes Pensionssystem</a:t>
            </a:r>
          </a:p>
        </p:txBody>
      </p:sp>
      <p:sp>
        <p:nvSpPr>
          <p:cNvPr id="68" name="Rektangel 67">
            <a:extLst>
              <a:ext uri="{FF2B5EF4-FFF2-40B4-BE49-F238E27FC236}">
                <a16:creationId xmlns:a16="http://schemas.microsoft.com/office/drawing/2014/main" id="{B41EE6D3-3FC1-4E23-A53D-583E4803C825}"/>
              </a:ext>
            </a:extLst>
          </p:cNvPr>
          <p:cNvSpPr/>
          <p:nvPr/>
        </p:nvSpPr>
        <p:spPr>
          <a:xfrm>
            <a:off x="675336" y="1070835"/>
            <a:ext cx="910605" cy="259276"/>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SAPA </a:t>
            </a:r>
          </a:p>
        </p:txBody>
      </p:sp>
      <p:sp>
        <p:nvSpPr>
          <p:cNvPr id="74" name="Rektangel 73">
            <a:extLst>
              <a:ext uri="{FF2B5EF4-FFF2-40B4-BE49-F238E27FC236}">
                <a16:creationId xmlns:a16="http://schemas.microsoft.com/office/drawing/2014/main" id="{21CF836B-1C4D-40BE-8A67-DB5C54CAE805}"/>
              </a:ext>
            </a:extLst>
          </p:cNvPr>
          <p:cNvSpPr/>
          <p:nvPr/>
        </p:nvSpPr>
        <p:spPr>
          <a:xfrm>
            <a:off x="690438" y="3059679"/>
            <a:ext cx="11082411" cy="202413"/>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DOS – flere områder </a:t>
            </a:r>
            <a:r>
              <a:rPr lang="da-DK" sz="1200" b="1" dirty="0" err="1">
                <a:solidFill>
                  <a:schemeClr val="tx1"/>
                </a:solidFill>
              </a:rPr>
              <a:t>onboardes</a:t>
            </a:r>
            <a:endParaRPr lang="da-DK" sz="1200" b="1" dirty="0">
              <a:solidFill>
                <a:schemeClr val="tx1"/>
              </a:solidFill>
            </a:endParaRPr>
          </a:p>
        </p:txBody>
      </p:sp>
      <p:sp>
        <p:nvSpPr>
          <p:cNvPr id="77" name="Rektangel 76">
            <a:extLst>
              <a:ext uri="{FF2B5EF4-FFF2-40B4-BE49-F238E27FC236}">
                <a16:creationId xmlns:a16="http://schemas.microsoft.com/office/drawing/2014/main" id="{B41CCB20-C4D7-4E9C-9624-05E6370B7AE9}"/>
              </a:ext>
            </a:extLst>
          </p:cNvPr>
          <p:cNvSpPr/>
          <p:nvPr/>
        </p:nvSpPr>
        <p:spPr>
          <a:xfrm>
            <a:off x="690438" y="3317954"/>
            <a:ext cx="11082411" cy="202413"/>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Borgerblikket etape 3</a:t>
            </a:r>
          </a:p>
        </p:txBody>
      </p:sp>
      <p:sp>
        <p:nvSpPr>
          <p:cNvPr id="81" name="Rektangel 80">
            <a:extLst>
              <a:ext uri="{FF2B5EF4-FFF2-40B4-BE49-F238E27FC236}">
                <a16:creationId xmlns:a16="http://schemas.microsoft.com/office/drawing/2014/main" id="{183AEB6F-9A57-4D32-94C8-816BEE74C764}"/>
              </a:ext>
            </a:extLst>
          </p:cNvPr>
          <p:cNvSpPr/>
          <p:nvPr/>
        </p:nvSpPr>
        <p:spPr>
          <a:xfrm>
            <a:off x="682463" y="6154951"/>
            <a:ext cx="11076055" cy="1986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FLIS</a:t>
            </a:r>
          </a:p>
        </p:txBody>
      </p:sp>
      <p:sp>
        <p:nvSpPr>
          <p:cNvPr id="83" name="Tekstfelt 82">
            <a:extLst>
              <a:ext uri="{FF2B5EF4-FFF2-40B4-BE49-F238E27FC236}">
                <a16:creationId xmlns:a16="http://schemas.microsoft.com/office/drawing/2014/main" id="{FA649EB1-E765-4093-8A72-513AD5BCFCF4}"/>
              </a:ext>
            </a:extLst>
          </p:cNvPr>
          <p:cNvSpPr txBox="1"/>
          <p:nvPr/>
        </p:nvSpPr>
        <p:spPr>
          <a:xfrm>
            <a:off x="9631680" y="6548153"/>
            <a:ext cx="2450710" cy="208903"/>
          </a:xfrm>
          <a:prstGeom prst="rect">
            <a:avLst/>
          </a:prstGeom>
          <a:noFill/>
        </p:spPr>
        <p:txBody>
          <a:bodyPr wrap="square" lIns="0" tIns="0" rIns="0" bIns="0" rtlCol="0">
            <a:spAutoFit/>
          </a:bodyPr>
          <a:lstStyle/>
          <a:p>
            <a:pPr>
              <a:lnSpc>
                <a:spcPct val="104000"/>
              </a:lnSpc>
            </a:pPr>
            <a:r>
              <a:rPr lang="da-DK" sz="1400" dirty="0">
                <a:solidFill>
                  <a:schemeClr val="accent1"/>
                </a:solidFill>
              </a:rPr>
              <a:t>Version 1.0 – December 2021</a:t>
            </a:r>
          </a:p>
        </p:txBody>
      </p:sp>
      <p:sp>
        <p:nvSpPr>
          <p:cNvPr id="69" name="Rektangel 68">
            <a:extLst>
              <a:ext uri="{FF2B5EF4-FFF2-40B4-BE49-F238E27FC236}">
                <a16:creationId xmlns:a16="http://schemas.microsoft.com/office/drawing/2014/main" id="{293DE292-A576-4C7A-8BFF-464C2ACC3841}"/>
              </a:ext>
            </a:extLst>
          </p:cNvPr>
          <p:cNvSpPr/>
          <p:nvPr/>
        </p:nvSpPr>
        <p:spPr>
          <a:xfrm>
            <a:off x="688223" y="2746326"/>
            <a:ext cx="11079084" cy="259276"/>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err="1">
                <a:solidFill>
                  <a:schemeClr val="tx1"/>
                </a:solidFill>
              </a:rPr>
              <a:t>NemLog</a:t>
            </a:r>
            <a:r>
              <a:rPr lang="da-DK" sz="1200" b="1" dirty="0">
                <a:solidFill>
                  <a:schemeClr val="tx1"/>
                </a:solidFill>
              </a:rPr>
              <a:t>-in 3: implementering</a:t>
            </a:r>
          </a:p>
        </p:txBody>
      </p:sp>
      <p:sp>
        <p:nvSpPr>
          <p:cNvPr id="73" name="Rektangel 72">
            <a:extLst>
              <a:ext uri="{FF2B5EF4-FFF2-40B4-BE49-F238E27FC236}">
                <a16:creationId xmlns:a16="http://schemas.microsoft.com/office/drawing/2014/main" id="{5E703418-8919-4E27-97ED-821373F69333}"/>
              </a:ext>
            </a:extLst>
          </p:cNvPr>
          <p:cNvSpPr/>
          <p:nvPr/>
        </p:nvSpPr>
        <p:spPr>
          <a:xfrm>
            <a:off x="676846" y="2422080"/>
            <a:ext cx="11079084" cy="259276"/>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lnSpc>
                <a:spcPts val="1200"/>
              </a:lnSpc>
            </a:pPr>
            <a:r>
              <a:rPr lang="da-DK" sz="1200" b="1" dirty="0">
                <a:solidFill>
                  <a:schemeClr val="dk1"/>
                </a:solidFill>
              </a:rPr>
              <a:t>e-Gateway</a:t>
            </a:r>
          </a:p>
        </p:txBody>
      </p:sp>
      <p:sp>
        <p:nvSpPr>
          <p:cNvPr id="102" name="Rektangel 101">
            <a:extLst>
              <a:ext uri="{FF2B5EF4-FFF2-40B4-BE49-F238E27FC236}">
                <a16:creationId xmlns:a16="http://schemas.microsoft.com/office/drawing/2014/main" id="{791E932B-CC4D-4B51-8AC8-58DE0BFD4A2E}"/>
              </a:ext>
            </a:extLst>
          </p:cNvPr>
          <p:cNvSpPr/>
          <p:nvPr/>
        </p:nvSpPr>
        <p:spPr>
          <a:xfrm>
            <a:off x="706668" y="4107962"/>
            <a:ext cx="11049262" cy="228735"/>
          </a:xfrm>
          <a:prstGeom prst="rect">
            <a:avLst/>
          </a:prstGeom>
          <a:gradFill flip="none" rotWithShape="1">
            <a:gsLst>
              <a:gs pos="0">
                <a:srgbClr val="C00000"/>
              </a:gs>
              <a:gs pos="0">
                <a:srgbClr val="C00000"/>
              </a:gs>
              <a:gs pos="87000">
                <a:schemeClr val="bg1">
                  <a:lumMod val="85000"/>
                  <a:shade val="100000"/>
                  <a:satMod val="115000"/>
                </a:schemeClr>
              </a:gs>
            </a:gsLst>
            <a:lin ang="10800000" scaled="1"/>
            <a:tileRect/>
          </a:gra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NSIS-krav i takt med </a:t>
            </a:r>
            <a:r>
              <a:rPr lang="da-DK" sz="1200" b="1" dirty="0" err="1">
                <a:solidFill>
                  <a:schemeClr val="tx1"/>
                </a:solidFill>
              </a:rPr>
              <a:t>NemLog</a:t>
            </a:r>
            <a:r>
              <a:rPr lang="da-DK" sz="1200" b="1" dirty="0">
                <a:solidFill>
                  <a:schemeClr val="tx1"/>
                </a:solidFill>
              </a:rPr>
              <a:t>-in 3, </a:t>
            </a:r>
            <a:r>
              <a:rPr lang="da-DK" sz="1200" b="1" dirty="0" err="1">
                <a:solidFill>
                  <a:schemeClr val="tx1"/>
                </a:solidFill>
              </a:rPr>
              <a:t>MitID</a:t>
            </a:r>
            <a:endParaRPr lang="da-DK" sz="1200" b="1" dirty="0">
              <a:solidFill>
                <a:schemeClr val="tx1"/>
              </a:solidFill>
            </a:endParaRPr>
          </a:p>
        </p:txBody>
      </p:sp>
      <p:cxnSp>
        <p:nvCxnSpPr>
          <p:cNvPr id="5" name="Lige forbindelse 4">
            <a:extLst>
              <a:ext uri="{FF2B5EF4-FFF2-40B4-BE49-F238E27FC236}">
                <a16:creationId xmlns:a16="http://schemas.microsoft.com/office/drawing/2014/main" id="{BA59C4FC-EA96-4350-8248-886D3BB40ABC}"/>
              </a:ext>
            </a:extLst>
          </p:cNvPr>
          <p:cNvCxnSpPr/>
          <p:nvPr/>
        </p:nvCxnSpPr>
        <p:spPr>
          <a:xfrm>
            <a:off x="679999" y="4721092"/>
            <a:ext cx="0" cy="2966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Rektangel 69">
            <a:extLst>
              <a:ext uri="{FF2B5EF4-FFF2-40B4-BE49-F238E27FC236}">
                <a16:creationId xmlns:a16="http://schemas.microsoft.com/office/drawing/2014/main" id="{3714B21B-98CC-44A5-BAC1-A8055C721F98}"/>
              </a:ext>
            </a:extLst>
          </p:cNvPr>
          <p:cNvSpPr/>
          <p:nvPr/>
        </p:nvSpPr>
        <p:spPr>
          <a:xfrm>
            <a:off x="709736" y="3824186"/>
            <a:ext cx="11049262" cy="228735"/>
          </a:xfrm>
          <a:prstGeom prst="rect">
            <a:avLst/>
          </a:prstGeom>
          <a:gradFill flip="none" rotWithShape="1">
            <a:gsLst>
              <a:gs pos="0">
                <a:srgbClr val="C00000"/>
              </a:gs>
              <a:gs pos="0">
                <a:srgbClr val="C00000"/>
              </a:gs>
              <a:gs pos="87000">
                <a:schemeClr val="bg1">
                  <a:lumMod val="85000"/>
                  <a:shade val="100000"/>
                  <a:satMod val="115000"/>
                </a:schemeClr>
              </a:gs>
            </a:gsLst>
            <a:lin ang="10800000" scaled="1"/>
            <a:tileRect/>
          </a:gra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Øget krav om webtilgængelighed</a:t>
            </a:r>
          </a:p>
        </p:txBody>
      </p:sp>
      <p:sp>
        <p:nvSpPr>
          <p:cNvPr id="71" name="Rektangel 70">
            <a:extLst>
              <a:ext uri="{FF2B5EF4-FFF2-40B4-BE49-F238E27FC236}">
                <a16:creationId xmlns:a16="http://schemas.microsoft.com/office/drawing/2014/main" id="{763BA86A-BBE2-4C02-B4CF-9EF38DAB2DF8}"/>
              </a:ext>
            </a:extLst>
          </p:cNvPr>
          <p:cNvSpPr/>
          <p:nvPr/>
        </p:nvSpPr>
        <p:spPr>
          <a:xfrm>
            <a:off x="8124764" y="1653148"/>
            <a:ext cx="1478254" cy="259276"/>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dk1"/>
                </a:solidFill>
              </a:rPr>
              <a:t>Sygesikring</a:t>
            </a:r>
            <a:r>
              <a:rPr lang="da-DK" sz="1200" b="1" dirty="0">
                <a:solidFill>
                  <a:schemeClr val="tx1"/>
                </a:solidFill>
              </a:rPr>
              <a:t> </a:t>
            </a:r>
          </a:p>
        </p:txBody>
      </p:sp>
      <p:sp>
        <p:nvSpPr>
          <p:cNvPr id="86" name="Rektangel 85">
            <a:extLst>
              <a:ext uri="{FF2B5EF4-FFF2-40B4-BE49-F238E27FC236}">
                <a16:creationId xmlns:a16="http://schemas.microsoft.com/office/drawing/2014/main" id="{5692AB82-EB8B-4B20-9362-C50AB36A8619}"/>
              </a:ext>
            </a:extLst>
          </p:cNvPr>
          <p:cNvSpPr/>
          <p:nvPr/>
        </p:nvSpPr>
        <p:spPr>
          <a:xfrm>
            <a:off x="9179771" y="1279889"/>
            <a:ext cx="2595802" cy="254271"/>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dk1"/>
                </a:solidFill>
              </a:rPr>
              <a:t>Digitalt sundhedskort</a:t>
            </a:r>
          </a:p>
        </p:txBody>
      </p:sp>
      <p:sp>
        <p:nvSpPr>
          <p:cNvPr id="87" name="Rektangel 86">
            <a:extLst>
              <a:ext uri="{FF2B5EF4-FFF2-40B4-BE49-F238E27FC236}">
                <a16:creationId xmlns:a16="http://schemas.microsoft.com/office/drawing/2014/main" id="{1DBABAEC-A825-4260-918E-A1464C21104B}"/>
              </a:ext>
            </a:extLst>
          </p:cNvPr>
          <p:cNvSpPr/>
          <p:nvPr/>
        </p:nvSpPr>
        <p:spPr>
          <a:xfrm>
            <a:off x="697598" y="4382442"/>
            <a:ext cx="11049262" cy="228735"/>
          </a:xfrm>
          <a:prstGeom prst="rect">
            <a:avLst/>
          </a:prstGeom>
          <a:gradFill flip="none" rotWithShape="1">
            <a:gsLst>
              <a:gs pos="0">
                <a:srgbClr val="C00000"/>
              </a:gs>
              <a:gs pos="0">
                <a:srgbClr val="C00000"/>
              </a:gs>
              <a:gs pos="87000">
                <a:schemeClr val="bg1">
                  <a:lumMod val="85000"/>
                  <a:shade val="100000"/>
                  <a:satMod val="115000"/>
                </a:schemeClr>
              </a:gs>
            </a:gsLst>
            <a:lin ang="10800000" scaled="1"/>
            <a:tileRect/>
          </a:gra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Sikring af NemID’er på NSIS-niveau </a:t>
            </a:r>
          </a:p>
        </p:txBody>
      </p:sp>
      <p:sp>
        <p:nvSpPr>
          <p:cNvPr id="78" name="Rektangel 77">
            <a:extLst>
              <a:ext uri="{FF2B5EF4-FFF2-40B4-BE49-F238E27FC236}">
                <a16:creationId xmlns:a16="http://schemas.microsoft.com/office/drawing/2014/main" id="{D135C88C-C717-45E5-85E5-C4100F1E43BB}"/>
              </a:ext>
            </a:extLst>
          </p:cNvPr>
          <p:cNvSpPr/>
          <p:nvPr/>
        </p:nvSpPr>
        <p:spPr>
          <a:xfrm>
            <a:off x="685109" y="1380981"/>
            <a:ext cx="2588713" cy="227438"/>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Digital post</a:t>
            </a:r>
          </a:p>
        </p:txBody>
      </p:sp>
      <p:sp>
        <p:nvSpPr>
          <p:cNvPr id="88" name="Rektangel 87">
            <a:extLst>
              <a:ext uri="{FF2B5EF4-FFF2-40B4-BE49-F238E27FC236}">
                <a16:creationId xmlns:a16="http://schemas.microsoft.com/office/drawing/2014/main" id="{CF673B37-1DED-4D94-8CD3-5422332C9E36}"/>
              </a:ext>
            </a:extLst>
          </p:cNvPr>
          <p:cNvSpPr/>
          <p:nvPr/>
        </p:nvSpPr>
        <p:spPr>
          <a:xfrm>
            <a:off x="674167" y="1654164"/>
            <a:ext cx="2574811" cy="360936"/>
          </a:xfrm>
          <a:prstGeom prst="rect">
            <a:avLst/>
          </a:prstGeom>
          <a:gradFill flip="none" rotWithShape="1">
            <a:gsLst>
              <a:gs pos="0">
                <a:srgbClr val="428642"/>
              </a:gs>
              <a:gs pos="0">
                <a:srgbClr val="428642"/>
              </a:gs>
              <a:gs pos="76000">
                <a:schemeClr val="bg1">
                  <a:lumMod val="85000"/>
                  <a:shade val="100000"/>
                  <a:satMod val="115000"/>
                </a:schemeClr>
              </a:gs>
            </a:gsLst>
            <a:lin ang="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b="1" dirty="0">
                <a:solidFill>
                  <a:schemeClr val="tx1"/>
                </a:solidFill>
              </a:rPr>
              <a:t>Digital post begge forældre</a:t>
            </a:r>
          </a:p>
        </p:txBody>
      </p:sp>
    </p:spTree>
    <p:extLst>
      <p:ext uri="{BB962C8B-B14F-4D97-AF65-F5344CB8AC3E}">
        <p14:creationId xmlns:p14="http://schemas.microsoft.com/office/powerpoint/2010/main" val="2500322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a:extLst>
              <a:ext uri="{FF2B5EF4-FFF2-40B4-BE49-F238E27FC236}">
                <a16:creationId xmlns:a16="http://schemas.microsoft.com/office/drawing/2014/main" id="{FFEEC51B-C8D5-4C1D-A32B-2D95E4766770}"/>
              </a:ext>
            </a:extLst>
          </p:cNvPr>
          <p:cNvGraphicFramePr>
            <a:graphicFrameLocks noGrp="1"/>
          </p:cNvGraphicFramePr>
          <p:nvPr>
            <p:extLst>
              <p:ext uri="{D42A27DB-BD31-4B8C-83A1-F6EECF244321}">
                <p14:modId xmlns:p14="http://schemas.microsoft.com/office/powerpoint/2010/main" val="2847065864"/>
              </p:ext>
            </p:extLst>
          </p:nvPr>
        </p:nvGraphicFramePr>
        <p:xfrm>
          <a:off x="344032" y="1038689"/>
          <a:ext cx="11645805" cy="4394875"/>
        </p:xfrm>
        <a:graphic>
          <a:graphicData uri="http://schemas.openxmlformats.org/drawingml/2006/table">
            <a:tbl>
              <a:tblPr firstRow="1" bandRow="1">
                <a:tableStyleId>{5C22544A-7EE6-4342-B048-85BDC9FD1C3A}</a:tableStyleId>
              </a:tblPr>
              <a:tblGrid>
                <a:gridCol w="1484768">
                  <a:extLst>
                    <a:ext uri="{9D8B030D-6E8A-4147-A177-3AD203B41FA5}">
                      <a16:colId xmlns:a16="http://schemas.microsoft.com/office/drawing/2014/main" val="2910390319"/>
                    </a:ext>
                  </a:extLst>
                </a:gridCol>
                <a:gridCol w="8101584">
                  <a:extLst>
                    <a:ext uri="{9D8B030D-6E8A-4147-A177-3AD203B41FA5}">
                      <a16:colId xmlns:a16="http://schemas.microsoft.com/office/drawing/2014/main" val="3479592888"/>
                    </a:ext>
                  </a:extLst>
                </a:gridCol>
                <a:gridCol w="2059453">
                  <a:extLst>
                    <a:ext uri="{9D8B030D-6E8A-4147-A177-3AD203B41FA5}">
                      <a16:colId xmlns:a16="http://schemas.microsoft.com/office/drawing/2014/main" val="2771352649"/>
                    </a:ext>
                  </a:extLst>
                </a:gridCol>
              </a:tblGrid>
              <a:tr h="254824">
                <a:tc>
                  <a:txBody>
                    <a:bodyPr/>
                    <a:lstStyle/>
                    <a:p>
                      <a:r>
                        <a:rPr lang="da-DK" sz="1050" dirty="0"/>
                        <a:t>Emne</a:t>
                      </a:r>
                    </a:p>
                  </a:txBody>
                  <a:tcPr/>
                </a:tc>
                <a:tc>
                  <a:txBody>
                    <a:bodyPr/>
                    <a:lstStyle/>
                    <a:p>
                      <a:r>
                        <a:rPr lang="da-DK" sz="1050" dirty="0"/>
                        <a:t>Opgave </a:t>
                      </a:r>
                    </a:p>
                  </a:txBody>
                  <a:tcPr/>
                </a:tc>
                <a:tc>
                  <a:txBody>
                    <a:bodyPr/>
                    <a:lstStyle/>
                    <a:p>
                      <a:r>
                        <a:rPr lang="da-DK" sz="1050" dirty="0"/>
                        <a:t>Link</a:t>
                      </a:r>
                    </a:p>
                  </a:txBody>
                  <a:tcPr/>
                </a:tc>
                <a:extLst>
                  <a:ext uri="{0D108BD9-81ED-4DB2-BD59-A6C34878D82A}">
                    <a16:rowId xmlns:a16="http://schemas.microsoft.com/office/drawing/2014/main" val="1553360923"/>
                  </a:ext>
                </a:extLst>
              </a:tr>
              <a:tr h="505981">
                <a:tc>
                  <a:txBody>
                    <a:bodyPr/>
                    <a:lstStyle/>
                    <a:p>
                      <a:pPr marL="0" algn="l" defTabSz="685800" rtl="0" eaLnBrk="1" latinLnBrk="0" hangingPunct="1">
                        <a:lnSpc>
                          <a:spcPts val="1200"/>
                        </a:lnSpc>
                        <a:spcAft>
                          <a:spcPts val="0"/>
                        </a:spcAft>
                      </a:pPr>
                      <a:r>
                        <a:rPr lang="da-DK" sz="1050" b="1" kern="1200" dirty="0">
                          <a:solidFill>
                            <a:schemeClr val="dk1"/>
                          </a:solidFill>
                          <a:latin typeface="+mn-lt"/>
                          <a:ea typeface="+mn-ea"/>
                          <a:cs typeface="+mn-cs"/>
                        </a:rPr>
                        <a:t>NemLog-in3</a:t>
                      </a:r>
                    </a:p>
                  </a:txBody>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da-DK" sz="1050" dirty="0">
                          <a:solidFill>
                            <a:schemeClr val="tx1"/>
                          </a:solidFill>
                          <a:effectLst/>
                          <a:latin typeface="Arial" panose="020B0604020202020204" pitchFamily="34" charset="0"/>
                          <a:ea typeface="Arial" panose="020B0604020202020204" pitchFamily="34" charset="0"/>
                          <a:cs typeface="Arial" panose="020B0604020202020204" pitchFamily="34" charset="0"/>
                        </a:rPr>
                        <a:t>NemLog-in3 indfases glidende frem til starten af 2023. NemLog-in3 understøtter lokal </a:t>
                      </a:r>
                      <a:r>
                        <a:rPr lang="da-DK" sz="1050" dirty="0" err="1">
                          <a:solidFill>
                            <a:schemeClr val="tx1"/>
                          </a:solidFill>
                          <a:effectLst/>
                          <a:latin typeface="Arial" panose="020B0604020202020204" pitchFamily="34" charset="0"/>
                          <a:ea typeface="Arial" panose="020B0604020202020204" pitchFamily="34" charset="0"/>
                          <a:cs typeface="Arial" panose="020B0604020202020204" pitchFamily="34" charset="0"/>
                        </a:rPr>
                        <a:t>IdP</a:t>
                      </a:r>
                      <a:r>
                        <a:rPr lang="da-DK" sz="1050" dirty="0">
                          <a:solidFill>
                            <a:schemeClr val="tx1"/>
                          </a:solidFill>
                          <a:effectLst/>
                          <a:latin typeface="Arial" panose="020B0604020202020204" pitchFamily="34" charset="0"/>
                          <a:ea typeface="Arial" panose="020B0604020202020204" pitchFamily="34" charset="0"/>
                          <a:cs typeface="Arial" panose="020B0604020202020204" pitchFamily="34" charset="0"/>
                        </a:rPr>
                        <a:t> og NSIS niveau høj fra </a:t>
                      </a:r>
                      <a:r>
                        <a:rPr lang="da-DK" sz="1050" b="1" dirty="0">
                          <a:solidFill>
                            <a:schemeClr val="tx1"/>
                          </a:solidFill>
                          <a:effectLst/>
                          <a:latin typeface="Arial" panose="020B0604020202020204" pitchFamily="34" charset="0"/>
                          <a:ea typeface="Arial" panose="020B0604020202020204" pitchFamily="34" charset="0"/>
                          <a:cs typeface="Arial" panose="020B0604020202020204" pitchFamily="34" charset="0"/>
                        </a:rPr>
                        <a:t>udgangen af 2022 </a:t>
                      </a:r>
                      <a:r>
                        <a:rPr lang="da-DK" sz="1050" dirty="0">
                          <a:solidFill>
                            <a:schemeClr val="tx1"/>
                          </a:solidFill>
                          <a:effectLst/>
                          <a:latin typeface="Arial" panose="020B0604020202020204" pitchFamily="34" charset="0"/>
                          <a:ea typeface="Arial" panose="020B0604020202020204" pitchFamily="34" charset="0"/>
                          <a:cs typeface="Arial" panose="020B0604020202020204" pitchFamily="34" charset="0"/>
                        </a:rPr>
                        <a:t>og </a:t>
                      </a:r>
                      <a:r>
                        <a:rPr lang="da-DK" sz="1050" b="1" dirty="0">
                          <a:solidFill>
                            <a:schemeClr val="tx1"/>
                          </a:solidFill>
                          <a:effectLst/>
                          <a:latin typeface="Arial" panose="020B0604020202020204" pitchFamily="34" charset="0"/>
                          <a:ea typeface="Arial" panose="020B0604020202020204" pitchFamily="34" charset="0"/>
                          <a:cs typeface="Arial" panose="020B0604020202020204" pitchFamily="34" charset="0"/>
                        </a:rPr>
                        <a:t>starten af 2023</a:t>
                      </a:r>
                      <a:r>
                        <a:rPr lang="da-DK" sz="1050" dirty="0">
                          <a:solidFill>
                            <a:schemeClr val="tx1"/>
                          </a:solidFill>
                          <a:effectLst/>
                          <a:latin typeface="Arial" panose="020B0604020202020204" pitchFamily="34" charset="0"/>
                          <a:ea typeface="Arial" panose="020B0604020202020204" pitchFamily="34" charset="0"/>
                          <a:cs typeface="Arial" panose="020B0604020202020204" pitchFamily="34" charset="0"/>
                        </a:rPr>
                        <a:t>.</a:t>
                      </a:r>
                      <a:endParaRPr lang="da-DK" sz="105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r>
                        <a:rPr lang="da-DK" sz="1050" dirty="0">
                          <a:hlinkClick r:id="rId3"/>
                        </a:rPr>
                        <a:t>www.nemlog-in.dk</a:t>
                      </a:r>
                      <a:r>
                        <a:rPr lang="da-DK" sz="1050" dirty="0"/>
                        <a:t> </a:t>
                      </a:r>
                    </a:p>
                    <a:p>
                      <a:endParaRPr lang="da-DK" sz="1050" dirty="0"/>
                    </a:p>
                  </a:txBody>
                  <a:tcPr/>
                </a:tc>
                <a:extLst>
                  <a:ext uri="{0D108BD9-81ED-4DB2-BD59-A6C34878D82A}">
                    <a16:rowId xmlns:a16="http://schemas.microsoft.com/office/drawing/2014/main" val="3968672665"/>
                  </a:ext>
                </a:extLst>
              </a:tr>
              <a:tr h="579145">
                <a:tc>
                  <a:txBody>
                    <a:bodyPr/>
                    <a:lstStyle/>
                    <a:p>
                      <a:pPr marL="0" algn="l" defTabSz="685800" rtl="0" eaLnBrk="1" latinLnBrk="0" hangingPunct="1"/>
                      <a:r>
                        <a:rPr lang="da-DK" sz="1050" b="1" kern="1200" dirty="0" err="1">
                          <a:solidFill>
                            <a:srgbClr val="000000"/>
                          </a:solidFill>
                          <a:effectLst/>
                          <a:latin typeface="Arial" panose="020B0604020202020204" pitchFamily="34" charset="0"/>
                          <a:ea typeface="+mn-ea"/>
                          <a:cs typeface="Times New Roman" panose="02020603050405020304" pitchFamily="18" charset="0"/>
                        </a:rPr>
                        <a:t>NemRefusion</a:t>
                      </a:r>
                      <a:endParaRPr lang="da-DK" sz="1050" b="1" kern="1200" dirty="0">
                        <a:solidFill>
                          <a:srgbClr val="000000"/>
                        </a:solidFill>
                        <a:effectLst/>
                        <a:latin typeface="Arial" panose="020B0604020202020204" pitchFamily="34"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50" kern="1200" dirty="0" err="1">
                          <a:solidFill>
                            <a:srgbClr val="000000"/>
                          </a:solidFill>
                          <a:effectLst/>
                          <a:latin typeface="Arial" panose="020B0604020202020204" pitchFamily="34" charset="0"/>
                          <a:ea typeface="+mn-ea"/>
                          <a:cs typeface="Times New Roman" panose="02020603050405020304" pitchFamily="18" charset="0"/>
                        </a:rPr>
                        <a:t>NemRefusion</a:t>
                      </a:r>
                      <a:r>
                        <a:rPr lang="da-DK" sz="1050" kern="1200" dirty="0">
                          <a:solidFill>
                            <a:srgbClr val="000000"/>
                          </a:solidFill>
                          <a:effectLst/>
                          <a:latin typeface="Arial" panose="020B0604020202020204" pitchFamily="34" charset="0"/>
                          <a:ea typeface="+mn-ea"/>
                          <a:cs typeface="Times New Roman" panose="02020603050405020304" pitchFamily="18" charset="0"/>
                        </a:rPr>
                        <a:t> er sat i genudbud og et nyt og tidssvarende </a:t>
                      </a:r>
                      <a:r>
                        <a:rPr lang="da-DK" sz="1050" kern="1200" dirty="0" err="1">
                          <a:solidFill>
                            <a:srgbClr val="000000"/>
                          </a:solidFill>
                          <a:effectLst/>
                          <a:latin typeface="Arial" panose="020B0604020202020204" pitchFamily="34" charset="0"/>
                          <a:ea typeface="+mn-ea"/>
                          <a:cs typeface="Times New Roman" panose="02020603050405020304" pitchFamily="18" charset="0"/>
                        </a:rPr>
                        <a:t>NemRefusion</a:t>
                      </a:r>
                      <a:r>
                        <a:rPr lang="da-DK" sz="1050" kern="1200" dirty="0">
                          <a:solidFill>
                            <a:srgbClr val="000000"/>
                          </a:solidFill>
                          <a:effectLst/>
                          <a:latin typeface="Arial" panose="020B0604020202020204" pitchFamily="34" charset="0"/>
                          <a:ea typeface="+mn-ea"/>
                          <a:cs typeface="Times New Roman" panose="02020603050405020304" pitchFamily="18" charset="0"/>
                        </a:rPr>
                        <a:t> bliver efter planen taget i brug </a:t>
                      </a:r>
                      <a:r>
                        <a:rPr lang="da-DK" sz="1050" b="1" kern="1200" dirty="0">
                          <a:solidFill>
                            <a:srgbClr val="000000"/>
                          </a:solidFill>
                          <a:effectLst/>
                          <a:latin typeface="Arial" panose="020B0604020202020204" pitchFamily="34" charset="0"/>
                          <a:ea typeface="+mn-ea"/>
                          <a:cs typeface="Times New Roman" panose="02020603050405020304" pitchFamily="18" charset="0"/>
                        </a:rPr>
                        <a:t>ultimo 2022</a:t>
                      </a:r>
                      <a:r>
                        <a:rPr lang="da-DK" sz="1050" kern="1200" dirty="0">
                          <a:solidFill>
                            <a:srgbClr val="000000"/>
                          </a:solidFill>
                          <a:effectLst/>
                          <a:latin typeface="Arial" panose="020B0604020202020204" pitchFamily="34" charset="0"/>
                          <a:ea typeface="+mn-ea"/>
                          <a:cs typeface="Times New Roman" panose="02020603050405020304" pitchFamily="18" charset="0"/>
                        </a:rPr>
                        <a:t>.</a:t>
                      </a:r>
                    </a:p>
                  </a:txBody>
                  <a:tcPr/>
                </a:tc>
                <a:tc>
                  <a:txBody>
                    <a:bodyPr/>
                    <a:lstStyle/>
                    <a:p>
                      <a:r>
                        <a:rPr lang="da-DK" sz="1050" dirty="0">
                          <a:hlinkClick r:id="rId4"/>
                        </a:rPr>
                        <a:t>https://kombit.dk/nemrefusion</a:t>
                      </a:r>
                      <a:endParaRPr lang="da-DK" sz="1050" dirty="0"/>
                    </a:p>
                  </a:txBody>
                  <a:tcPr/>
                </a:tc>
                <a:extLst>
                  <a:ext uri="{0D108BD9-81ED-4DB2-BD59-A6C34878D82A}">
                    <a16:rowId xmlns:a16="http://schemas.microsoft.com/office/drawing/2014/main" val="1850896708"/>
                  </a:ext>
                </a:extLst>
              </a:tr>
              <a:tr h="103177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1050" b="1" kern="1200" dirty="0">
                          <a:solidFill>
                            <a:schemeClr val="dk1"/>
                          </a:solidFill>
                          <a:effectLst/>
                          <a:latin typeface="+mn-lt"/>
                          <a:ea typeface="+mn-ea"/>
                          <a:cs typeface="+mn-cs"/>
                        </a:rPr>
                        <a:t>Kommunernes Pensionssystem </a:t>
                      </a:r>
                      <a:endParaRPr lang="da-DK" sz="1050" b="1" kern="1200" dirty="0">
                        <a:solidFill>
                          <a:schemeClr val="dk1"/>
                        </a:solidFill>
                        <a:latin typeface="+mn-lt"/>
                        <a:ea typeface="+mn-ea"/>
                        <a:cs typeface="+mn-cs"/>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1050" kern="1200" dirty="0">
                          <a:solidFill>
                            <a:schemeClr val="dk1"/>
                          </a:solidFill>
                          <a:effectLst/>
                          <a:latin typeface="+mn-lt"/>
                          <a:ea typeface="+mn-ea"/>
                          <a:cs typeface="+mn-cs"/>
                        </a:rPr>
                        <a:t>Alle kommuner skal udfase det nuværende midlertidige pensionssystem, KMD SPK, for at tage det nye fælleskommunale pensionssystem i brug. Det nye </a:t>
                      </a:r>
                      <a:r>
                        <a:rPr lang="da-DK" sz="1050" kern="1200" dirty="0" err="1">
                          <a:solidFill>
                            <a:schemeClr val="dk1"/>
                          </a:solidFill>
                          <a:effectLst/>
                          <a:latin typeface="+mn-lt"/>
                          <a:ea typeface="+mn-ea"/>
                          <a:cs typeface="+mn-cs"/>
                        </a:rPr>
                        <a:t>pensi-onssystem</a:t>
                      </a:r>
                      <a:r>
                        <a:rPr lang="da-DK" sz="1050" kern="1200" dirty="0">
                          <a:solidFill>
                            <a:schemeClr val="dk1"/>
                          </a:solidFill>
                          <a:effectLst/>
                          <a:latin typeface="+mn-lt"/>
                          <a:ea typeface="+mn-ea"/>
                          <a:cs typeface="+mn-cs"/>
                        </a:rPr>
                        <a:t> har hidtil været kaldt Social Pension Kommune (SPK). For i højere grad at afspejle at kommunerne får et helt nyt system med en anden </a:t>
                      </a:r>
                      <a:r>
                        <a:rPr lang="da-DK" sz="1050" kern="1200" dirty="0" err="1">
                          <a:solidFill>
                            <a:schemeClr val="dk1"/>
                          </a:solidFill>
                          <a:effectLst/>
                          <a:latin typeface="+mn-lt"/>
                          <a:ea typeface="+mn-ea"/>
                          <a:cs typeface="+mn-cs"/>
                        </a:rPr>
                        <a:t>brugergrænsefla-de</a:t>
                      </a:r>
                      <a:r>
                        <a:rPr lang="da-DK" sz="1050" kern="1200" dirty="0">
                          <a:solidFill>
                            <a:schemeClr val="dk1"/>
                          </a:solidFill>
                          <a:effectLst/>
                          <a:latin typeface="+mn-lt"/>
                          <a:ea typeface="+mn-ea"/>
                          <a:cs typeface="+mn-cs"/>
                        </a:rPr>
                        <a:t> og nye arbejdsgange, har systemet skiftet navn til Kommunernes Pensionssystem (KP). KOMBIT forventer fortsat, at alle kommuner har taget Kommunernes </a:t>
                      </a:r>
                      <a:r>
                        <a:rPr lang="da-DK" sz="1050" kern="1200" dirty="0" err="1">
                          <a:solidFill>
                            <a:schemeClr val="dk1"/>
                          </a:solidFill>
                          <a:effectLst/>
                          <a:latin typeface="+mn-lt"/>
                          <a:ea typeface="+mn-ea"/>
                          <a:cs typeface="+mn-cs"/>
                        </a:rPr>
                        <a:t>Pensionssy</a:t>
                      </a:r>
                      <a:r>
                        <a:rPr lang="da-DK" sz="1050" kern="1200" dirty="0">
                          <a:solidFill>
                            <a:schemeClr val="dk1"/>
                          </a:solidFill>
                          <a:effectLst/>
                          <a:latin typeface="+mn-lt"/>
                          <a:ea typeface="+mn-ea"/>
                          <a:cs typeface="+mn-cs"/>
                        </a:rPr>
                        <a:t>-stem i brug inden </a:t>
                      </a:r>
                      <a:r>
                        <a:rPr lang="da-DK" sz="1050" b="1" kern="1200" dirty="0">
                          <a:solidFill>
                            <a:schemeClr val="dk1"/>
                          </a:solidFill>
                          <a:effectLst/>
                          <a:latin typeface="+mn-lt"/>
                          <a:ea typeface="+mn-ea"/>
                          <a:cs typeface="+mn-cs"/>
                        </a:rPr>
                        <a:t>udgangen af første kvartal 2022.</a:t>
                      </a:r>
                      <a:endParaRPr lang="da-DK" sz="1050" b="1" kern="1200" dirty="0">
                        <a:solidFill>
                          <a:schemeClr val="dk1"/>
                        </a:solidFill>
                        <a:latin typeface="+mn-lt"/>
                        <a:ea typeface="+mn-ea"/>
                        <a:cs typeface="+mn-cs"/>
                      </a:endParaRPr>
                    </a:p>
                  </a:txBody>
                  <a:tcPr/>
                </a:tc>
                <a:tc>
                  <a:txBody>
                    <a:bodyPr/>
                    <a:lstStyle/>
                    <a:p>
                      <a:r>
                        <a:rPr lang="da-DK" sz="1050" dirty="0">
                          <a:hlinkClick r:id="rId5"/>
                        </a:rPr>
                        <a:t>https://kombit.dk/socialpension</a:t>
                      </a:r>
                      <a:r>
                        <a:rPr lang="da-DK" sz="1050" dirty="0"/>
                        <a:t> </a:t>
                      </a:r>
                    </a:p>
                  </a:txBody>
                  <a:tcPr/>
                </a:tc>
                <a:extLst>
                  <a:ext uri="{0D108BD9-81ED-4DB2-BD59-A6C34878D82A}">
                    <a16:rowId xmlns:a16="http://schemas.microsoft.com/office/drawing/2014/main" val="1309056121"/>
                  </a:ext>
                </a:extLst>
              </a:tr>
              <a:tr h="864856">
                <a:tc>
                  <a:txBody>
                    <a:bodyPr/>
                    <a:lstStyle/>
                    <a:p>
                      <a:pPr>
                        <a:lnSpc>
                          <a:spcPts val="1200"/>
                        </a:lnSpc>
                        <a:spcAft>
                          <a:spcPts val="0"/>
                        </a:spcAft>
                      </a:pPr>
                      <a:r>
                        <a:rPr lang="da-DK" sz="1050" b="1" kern="1200" dirty="0">
                          <a:solidFill>
                            <a:schemeClr val="dk1"/>
                          </a:solidFill>
                          <a:latin typeface="+mn-lt"/>
                          <a:ea typeface="+mn-ea"/>
                          <a:cs typeface="+mn-cs"/>
                        </a:rPr>
                        <a:t>SAPA</a:t>
                      </a:r>
                    </a:p>
                  </a:txBody>
                  <a:tcPr/>
                </a:tc>
                <a:tc>
                  <a:txBody>
                    <a:bodyPr/>
                    <a:lstStyle/>
                    <a:p>
                      <a:pPr>
                        <a:lnSpc>
                          <a:spcPts val="1200"/>
                        </a:lnSpc>
                        <a:spcAft>
                          <a:spcPts val="0"/>
                        </a:spcAft>
                      </a:pPr>
                      <a:r>
                        <a:rPr lang="da-DK" sz="1050" kern="1200" dirty="0">
                          <a:solidFill>
                            <a:schemeClr val="dk1"/>
                          </a:solidFill>
                          <a:latin typeface="+mn-lt"/>
                          <a:ea typeface="+mn-ea"/>
                          <a:cs typeface="+mn-cs"/>
                        </a:rPr>
                        <a:t>Kommunerne bør tilse og efterspørge, at deres fagsystemleverandører tilkobler deres løsninger (herunder ESDH-, Jobcenter- og EOJ-løsninger) til den fælleskommunale infrastruktur, så SAPA også kan vise et overblik over data fra disse systemer. Kommunerne skal også sørge for at rydde op i KMD Sag (herunder afvikling af ”Manuelle Sager”) med henblik på at kunne opsige KMD Sag </a:t>
                      </a:r>
                      <a:r>
                        <a:rPr lang="da-DK" sz="1050" b="1" kern="1200" dirty="0">
                          <a:solidFill>
                            <a:schemeClr val="dk1"/>
                          </a:solidFill>
                          <a:latin typeface="+mn-lt"/>
                          <a:ea typeface="+mn-ea"/>
                          <a:cs typeface="+mn-cs"/>
                        </a:rPr>
                        <a:t>primo 2022.</a:t>
                      </a:r>
                    </a:p>
                  </a:txBody>
                  <a:tcPr/>
                </a:tc>
                <a:tc>
                  <a:txBody>
                    <a:bodyPr/>
                    <a:lstStyle/>
                    <a:p>
                      <a:r>
                        <a:rPr lang="da-DK" sz="1050" b="0" kern="1200" dirty="0">
                          <a:solidFill>
                            <a:schemeClr val="dk1"/>
                          </a:solidFill>
                          <a:latin typeface="+mn-lt"/>
                          <a:ea typeface="+mn-ea"/>
                          <a:cs typeface="+mn-cs"/>
                          <a:hlinkClick r:id="rId6"/>
                        </a:rPr>
                        <a:t>https://kombit.dk/sapa</a:t>
                      </a:r>
                      <a:r>
                        <a:rPr lang="da-DK" sz="1050" b="0" kern="1200" dirty="0">
                          <a:solidFill>
                            <a:schemeClr val="dk1"/>
                          </a:solidFill>
                          <a:latin typeface="+mn-lt"/>
                          <a:ea typeface="+mn-ea"/>
                          <a:cs typeface="+mn-cs"/>
                        </a:rPr>
                        <a:t> </a:t>
                      </a:r>
                    </a:p>
                  </a:txBody>
                  <a:tcPr/>
                </a:tc>
                <a:extLst>
                  <a:ext uri="{0D108BD9-81ED-4DB2-BD59-A6C34878D82A}">
                    <a16:rowId xmlns:a16="http://schemas.microsoft.com/office/drawing/2014/main" val="479356707"/>
                  </a:ext>
                </a:extLst>
              </a:tr>
              <a:tr h="579145">
                <a:tc>
                  <a:txBody>
                    <a:bodyPr/>
                    <a:lstStyle/>
                    <a:p>
                      <a:pPr marL="0" algn="l" defTabSz="685800" rtl="0" eaLnBrk="1" latinLnBrk="0" hangingPunct="1">
                        <a:lnSpc>
                          <a:spcPts val="1200"/>
                        </a:lnSpc>
                        <a:spcAft>
                          <a:spcPts val="0"/>
                        </a:spcAft>
                      </a:pPr>
                      <a:r>
                        <a:rPr lang="da-DK" sz="1050" b="1" kern="1200" dirty="0">
                          <a:solidFill>
                            <a:schemeClr val="dk1"/>
                          </a:solidFill>
                          <a:latin typeface="+mn-lt"/>
                          <a:ea typeface="+mn-ea"/>
                          <a:cs typeface="+mn-cs"/>
                        </a:rPr>
                        <a:t>e-Gateway</a:t>
                      </a:r>
                    </a:p>
                  </a:txBody>
                  <a:tcPr/>
                </a:tc>
                <a:tc>
                  <a:txBody>
                    <a:bodyPr/>
                    <a:lstStyle/>
                    <a:p>
                      <a:r>
                        <a:rPr lang="da-DK" sz="1050" kern="1200" dirty="0">
                          <a:solidFill>
                            <a:schemeClr val="dk1"/>
                          </a:solidFill>
                          <a:effectLst/>
                          <a:latin typeface="+mn-lt"/>
                          <a:ea typeface="+mn-ea"/>
                          <a:cs typeface="+mn-cs"/>
                        </a:rPr>
                        <a:t>Informationer om kommunale forvaltningsområder kommer til at indgå i Single Digital Gateway, men den indledende beskrivelse/vidensopbygning ligger hos de ressortansvarlige statslige myndigheder. Det kan komme til at kræve ressourcer af den enkelte kommune. Kommunerne forventes at skulle stille informationer eller selvbetjeningsløsninger </a:t>
                      </a:r>
                      <a:r>
                        <a:rPr lang="da-DK" sz="1050" b="1" kern="1200" dirty="0">
                          <a:solidFill>
                            <a:schemeClr val="dk1"/>
                          </a:solidFill>
                          <a:effectLst/>
                          <a:latin typeface="+mn-lt"/>
                          <a:ea typeface="+mn-ea"/>
                          <a:cs typeface="+mn-cs"/>
                        </a:rPr>
                        <a:t>til rådighed i 2022 og 2023.</a:t>
                      </a:r>
                    </a:p>
                  </a:txBody>
                  <a:tcPr/>
                </a:tc>
                <a:tc>
                  <a:txBody>
                    <a:bodyPr/>
                    <a:lstStyle/>
                    <a:p>
                      <a:endParaRPr lang="da-DK" sz="1050" dirty="0"/>
                    </a:p>
                  </a:txBody>
                  <a:tcPr/>
                </a:tc>
                <a:extLst>
                  <a:ext uri="{0D108BD9-81ED-4DB2-BD59-A6C34878D82A}">
                    <a16:rowId xmlns:a16="http://schemas.microsoft.com/office/drawing/2014/main" val="2379116275"/>
                  </a:ext>
                </a:extLst>
              </a:tr>
              <a:tr h="579145">
                <a:tc>
                  <a:txBody>
                    <a:bodyPr/>
                    <a:lstStyle/>
                    <a:p>
                      <a:pPr marL="0" algn="l" defTabSz="685800" rtl="0" eaLnBrk="1" latinLnBrk="0" hangingPunct="1">
                        <a:lnSpc>
                          <a:spcPts val="1200"/>
                        </a:lnSpc>
                        <a:spcAft>
                          <a:spcPts val="0"/>
                        </a:spcAft>
                      </a:pPr>
                      <a:r>
                        <a:rPr lang="da-DK" sz="1050" b="1" kern="1200" dirty="0">
                          <a:solidFill>
                            <a:schemeClr val="dk1"/>
                          </a:solidFill>
                          <a:latin typeface="+mn-lt"/>
                          <a:ea typeface="+mn-ea"/>
                          <a:cs typeface="+mn-cs"/>
                        </a:rPr>
                        <a:t>Mit overblik (Borgerblikket)</a:t>
                      </a:r>
                    </a:p>
                  </a:txBody>
                  <a:tcPr/>
                </a:tc>
                <a:tc>
                  <a:txBody>
                    <a:bodyPr/>
                    <a:lstStyle/>
                    <a:p>
                      <a:r>
                        <a:rPr lang="da-DK" sz="1050" kern="1200" dirty="0">
                          <a:solidFill>
                            <a:schemeClr val="dk1"/>
                          </a:solidFill>
                          <a:effectLst/>
                          <a:latin typeface="+mn-lt"/>
                          <a:ea typeface="+mn-ea"/>
                          <a:cs typeface="+mn-cs"/>
                        </a:rPr>
                        <a:t>I løbet af 2022 skal kommunerne på Mit Overblik, via Borgerblikket, vise udvalgte sager og indsatser på Ældreområdet, det tekniske område vedr. byggeri, veje og trafik, sundhedsområdet for voksne og socialområdet for voksne </a:t>
                      </a:r>
                    </a:p>
                    <a:p>
                      <a:r>
                        <a:rPr lang="da-DK" sz="1050" kern="1200" dirty="0">
                          <a:solidFill>
                            <a:schemeClr val="dk1"/>
                          </a:solidFill>
                          <a:effectLst/>
                          <a:latin typeface="+mn-lt"/>
                          <a:ea typeface="+mn-ea"/>
                          <a:cs typeface="+mn-cs"/>
                        </a:rPr>
                        <a:t>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1050" b="0" kern="1200" dirty="0">
                          <a:solidFill>
                            <a:schemeClr val="dk1"/>
                          </a:solidFill>
                          <a:latin typeface="+mn-lt"/>
                          <a:ea typeface="+mn-ea"/>
                          <a:cs typeface="+mn-cs"/>
                          <a:hlinkClick r:id="rId7"/>
                        </a:rPr>
                        <a:t>https://kombit.dk/borgerblikket</a:t>
                      </a:r>
                      <a:r>
                        <a:rPr lang="da-DK" sz="1050" b="0" kern="1200" dirty="0">
                          <a:solidFill>
                            <a:schemeClr val="dk1"/>
                          </a:solidFill>
                          <a:latin typeface="+mn-lt"/>
                          <a:ea typeface="+mn-ea"/>
                          <a:cs typeface="+mn-cs"/>
                        </a:rPr>
                        <a:t> </a:t>
                      </a:r>
                    </a:p>
                    <a:p>
                      <a:endParaRPr lang="da-DK" sz="1050" dirty="0"/>
                    </a:p>
                  </a:txBody>
                  <a:tcPr/>
                </a:tc>
                <a:extLst>
                  <a:ext uri="{0D108BD9-81ED-4DB2-BD59-A6C34878D82A}">
                    <a16:rowId xmlns:a16="http://schemas.microsoft.com/office/drawing/2014/main" val="372432833"/>
                  </a:ext>
                </a:extLst>
              </a:tr>
            </a:tbl>
          </a:graphicData>
        </a:graphic>
      </p:graphicFrame>
      <p:sp>
        <p:nvSpPr>
          <p:cNvPr id="5" name="Titel 1">
            <a:extLst>
              <a:ext uri="{FF2B5EF4-FFF2-40B4-BE49-F238E27FC236}">
                <a16:creationId xmlns:a16="http://schemas.microsoft.com/office/drawing/2014/main" id="{BE1BAD5E-92F2-4096-ACC9-8F87A464BD4D}"/>
              </a:ext>
            </a:extLst>
          </p:cNvPr>
          <p:cNvSpPr txBox="1">
            <a:spLocks/>
          </p:cNvSpPr>
          <p:nvPr/>
        </p:nvSpPr>
        <p:spPr>
          <a:xfrm>
            <a:off x="344032" y="-174591"/>
            <a:ext cx="10714775" cy="839754"/>
          </a:xfrm>
          <a:prstGeom prst="rect">
            <a:avLst/>
          </a:prstGeom>
        </p:spPr>
        <p:txBody>
          <a:bodyPr vert="horz" lIns="0" tIns="0" rIns="0" bIns="0" rtlCol="0" anchor="b" anchorCtr="0">
            <a:noAutofit/>
          </a:bodyPr>
          <a:lstStyle>
            <a:lvl1pPr algn="l" defTabSz="685800" rtl="0" eaLnBrk="1" latinLnBrk="0" hangingPunct="1">
              <a:lnSpc>
                <a:spcPct val="83000"/>
              </a:lnSpc>
              <a:spcBef>
                <a:spcPct val="0"/>
              </a:spcBef>
              <a:buNone/>
              <a:defRPr sz="2800" b="1" kern="1200">
                <a:solidFill>
                  <a:srgbClr val="003B7A"/>
                </a:solidFill>
                <a:latin typeface="+mj-lt"/>
                <a:ea typeface="+mj-ea"/>
                <a:cs typeface="+mj-cs"/>
              </a:defRPr>
            </a:lvl1pPr>
          </a:lstStyle>
          <a:p>
            <a:r>
              <a:rPr lang="da-DK" dirty="0"/>
              <a:t>Systemer og krav med implementeringsopgaver</a:t>
            </a:r>
          </a:p>
        </p:txBody>
      </p:sp>
      <p:sp>
        <p:nvSpPr>
          <p:cNvPr id="8" name="Tekstfelt 7">
            <a:extLst>
              <a:ext uri="{FF2B5EF4-FFF2-40B4-BE49-F238E27FC236}">
                <a16:creationId xmlns:a16="http://schemas.microsoft.com/office/drawing/2014/main" id="{3C557E1E-1FD4-43DB-97C7-7F45A4191806}"/>
              </a:ext>
            </a:extLst>
          </p:cNvPr>
          <p:cNvSpPr txBox="1"/>
          <p:nvPr/>
        </p:nvSpPr>
        <p:spPr>
          <a:xfrm>
            <a:off x="9631680" y="6548153"/>
            <a:ext cx="2450710" cy="208903"/>
          </a:xfrm>
          <a:prstGeom prst="rect">
            <a:avLst/>
          </a:prstGeom>
          <a:noFill/>
        </p:spPr>
        <p:txBody>
          <a:bodyPr wrap="square" lIns="0" tIns="0" rIns="0" bIns="0" rtlCol="0">
            <a:spAutoFit/>
          </a:bodyPr>
          <a:lstStyle/>
          <a:p>
            <a:pPr>
              <a:lnSpc>
                <a:spcPct val="104000"/>
              </a:lnSpc>
            </a:pPr>
            <a:r>
              <a:rPr lang="da-DK" sz="1400" dirty="0">
                <a:solidFill>
                  <a:schemeClr val="accent1"/>
                </a:solidFill>
              </a:rPr>
              <a:t>Version 1.0 – December 2021</a:t>
            </a:r>
          </a:p>
        </p:txBody>
      </p:sp>
    </p:spTree>
    <p:extLst>
      <p:ext uri="{BB962C8B-B14F-4D97-AF65-F5344CB8AC3E}">
        <p14:creationId xmlns:p14="http://schemas.microsoft.com/office/powerpoint/2010/main" val="202643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a:extLst>
              <a:ext uri="{FF2B5EF4-FFF2-40B4-BE49-F238E27FC236}">
                <a16:creationId xmlns:a16="http://schemas.microsoft.com/office/drawing/2014/main" id="{FFEEC51B-C8D5-4C1D-A32B-2D95E4766770}"/>
              </a:ext>
            </a:extLst>
          </p:cNvPr>
          <p:cNvGraphicFramePr>
            <a:graphicFrameLocks noGrp="1"/>
          </p:cNvGraphicFramePr>
          <p:nvPr>
            <p:extLst>
              <p:ext uri="{D42A27DB-BD31-4B8C-83A1-F6EECF244321}">
                <p14:modId xmlns:p14="http://schemas.microsoft.com/office/powerpoint/2010/main" val="2797096127"/>
              </p:ext>
            </p:extLst>
          </p:nvPr>
        </p:nvGraphicFramePr>
        <p:xfrm>
          <a:off x="344032" y="937088"/>
          <a:ext cx="11645805" cy="5006512"/>
        </p:xfrm>
        <a:graphic>
          <a:graphicData uri="http://schemas.openxmlformats.org/drawingml/2006/table">
            <a:tbl>
              <a:tblPr firstRow="1" bandRow="1">
                <a:tableStyleId>{5C22544A-7EE6-4342-B048-85BDC9FD1C3A}</a:tableStyleId>
              </a:tblPr>
              <a:tblGrid>
                <a:gridCol w="1823096">
                  <a:extLst>
                    <a:ext uri="{9D8B030D-6E8A-4147-A177-3AD203B41FA5}">
                      <a16:colId xmlns:a16="http://schemas.microsoft.com/office/drawing/2014/main" val="2910390319"/>
                    </a:ext>
                  </a:extLst>
                </a:gridCol>
                <a:gridCol w="7927848">
                  <a:extLst>
                    <a:ext uri="{9D8B030D-6E8A-4147-A177-3AD203B41FA5}">
                      <a16:colId xmlns:a16="http://schemas.microsoft.com/office/drawing/2014/main" val="3479592888"/>
                    </a:ext>
                  </a:extLst>
                </a:gridCol>
                <a:gridCol w="1894861">
                  <a:extLst>
                    <a:ext uri="{9D8B030D-6E8A-4147-A177-3AD203B41FA5}">
                      <a16:colId xmlns:a16="http://schemas.microsoft.com/office/drawing/2014/main" val="2771352649"/>
                    </a:ext>
                  </a:extLst>
                </a:gridCol>
              </a:tblGrid>
              <a:tr h="241306">
                <a:tc>
                  <a:txBody>
                    <a:bodyPr/>
                    <a:lstStyle/>
                    <a:p>
                      <a:r>
                        <a:rPr lang="da-DK" sz="1050" dirty="0"/>
                        <a:t>Emne</a:t>
                      </a:r>
                    </a:p>
                  </a:txBody>
                  <a:tcPr/>
                </a:tc>
                <a:tc>
                  <a:txBody>
                    <a:bodyPr/>
                    <a:lstStyle/>
                    <a:p>
                      <a:r>
                        <a:rPr lang="da-DK" sz="1050" dirty="0"/>
                        <a:t>Opgave </a:t>
                      </a:r>
                    </a:p>
                  </a:txBody>
                  <a:tcPr/>
                </a:tc>
                <a:tc>
                  <a:txBody>
                    <a:bodyPr/>
                    <a:lstStyle/>
                    <a:p>
                      <a:r>
                        <a:rPr lang="da-DK" sz="1050" dirty="0"/>
                        <a:t>Læs mere </a:t>
                      </a:r>
                    </a:p>
                  </a:txBody>
                  <a:tcPr/>
                </a:tc>
                <a:extLst>
                  <a:ext uri="{0D108BD9-81ED-4DB2-BD59-A6C34878D82A}">
                    <a16:rowId xmlns:a16="http://schemas.microsoft.com/office/drawing/2014/main" val="1553360923"/>
                  </a:ext>
                </a:extLst>
              </a:tr>
              <a:tr h="1469770">
                <a:tc>
                  <a:txBody>
                    <a:bodyPr/>
                    <a:lstStyle/>
                    <a:p>
                      <a:pPr>
                        <a:lnSpc>
                          <a:spcPts val="1200"/>
                        </a:lnSpc>
                        <a:spcAft>
                          <a:spcPts val="0"/>
                        </a:spcAft>
                      </a:pPr>
                      <a:r>
                        <a:rPr lang="da-DK" sz="1050" b="1" kern="1200" dirty="0">
                          <a:solidFill>
                            <a:schemeClr val="dk1"/>
                          </a:solidFill>
                          <a:latin typeface="+mn-lt"/>
                          <a:ea typeface="+mn-ea"/>
                          <a:cs typeface="+mn-cs"/>
                        </a:rPr>
                        <a:t>DOS</a:t>
                      </a:r>
                    </a:p>
                  </a:txBody>
                  <a:tcPr/>
                </a:tc>
                <a:tc>
                  <a:txBody>
                    <a:bodyPr/>
                    <a:lstStyle/>
                    <a:p>
                      <a:r>
                        <a:rPr lang="da-DK" sz="1050" kern="1200" dirty="0">
                          <a:solidFill>
                            <a:schemeClr val="dk1"/>
                          </a:solidFill>
                          <a:effectLst/>
                          <a:latin typeface="+mn-lt"/>
                          <a:ea typeface="+mn-ea"/>
                          <a:cs typeface="+mn-cs"/>
                        </a:rPr>
                        <a:t>Digitaliseringsklar opkrævning og systemtilretning (DOS) skal støtte kommunerne i forberedelsen af tilslutning gældsstyrelsens nye inddrivelsessystem PSRM. Følgende forretningsområder påbegyndes </a:t>
                      </a:r>
                      <a:r>
                        <a:rPr lang="da-DK" sz="1050" kern="1200" dirty="0" err="1">
                          <a:solidFill>
                            <a:schemeClr val="dk1"/>
                          </a:solidFill>
                          <a:effectLst/>
                          <a:latin typeface="+mn-lt"/>
                          <a:ea typeface="+mn-ea"/>
                          <a:cs typeface="+mn-cs"/>
                        </a:rPr>
                        <a:t>onboarding</a:t>
                      </a:r>
                      <a:r>
                        <a:rPr lang="da-DK" sz="1050" kern="1200" dirty="0">
                          <a:solidFill>
                            <a:schemeClr val="dk1"/>
                          </a:solidFill>
                          <a:effectLst/>
                          <a:latin typeface="+mn-lt"/>
                          <a:ea typeface="+mn-ea"/>
                          <a:cs typeface="+mn-cs"/>
                        </a:rPr>
                        <a:t> </a:t>
                      </a:r>
                      <a:r>
                        <a:rPr lang="da-DK" sz="1050" b="1" kern="1200" dirty="0">
                          <a:solidFill>
                            <a:schemeClr val="dk1"/>
                          </a:solidFill>
                          <a:effectLst/>
                          <a:latin typeface="+mn-lt"/>
                          <a:ea typeface="+mn-ea"/>
                          <a:cs typeface="+mn-cs"/>
                        </a:rPr>
                        <a:t>sidst i 2020 og ind i 2021</a:t>
                      </a:r>
                      <a:r>
                        <a:rPr lang="da-DK" sz="1050" kern="1200" dirty="0">
                          <a:solidFill>
                            <a:schemeClr val="dk1"/>
                          </a:solidFill>
                          <a:effectLst/>
                          <a:latin typeface="+mn-lt"/>
                          <a:ea typeface="+mn-ea"/>
                          <a:cs typeface="+mn-cs"/>
                        </a:rPr>
                        <a:t>: Miljøgebyrer, Det fælles bibliotekssystem (FBS), Det kommunale ydelsessystem (KY) og Det kommunale sygedagpengesystem (KSD). </a:t>
                      </a:r>
                    </a:p>
                    <a:p>
                      <a:r>
                        <a:rPr lang="da-DK" sz="1050" kern="1200" dirty="0">
                          <a:solidFill>
                            <a:schemeClr val="dk1"/>
                          </a:solidFill>
                          <a:effectLst/>
                          <a:latin typeface="+mn-lt"/>
                          <a:ea typeface="+mn-ea"/>
                          <a:cs typeface="+mn-cs"/>
                        </a:rPr>
                        <a:t>I 2021 forventes forretningsområdet Diverse1, Diverse 2 og Boligområde at blive analyseret og afsluttet, så de kan overgå til den tekniske forberedelse og efterfølgende tilslutning til PSRM.</a:t>
                      </a:r>
                    </a:p>
                    <a:p>
                      <a:r>
                        <a:rPr lang="da-DK" sz="1050" kern="1200" dirty="0">
                          <a:solidFill>
                            <a:schemeClr val="dk1"/>
                          </a:solidFill>
                          <a:effectLst/>
                          <a:latin typeface="+mn-lt"/>
                          <a:ea typeface="+mn-ea"/>
                          <a:cs typeface="+mn-cs"/>
                        </a:rPr>
                        <a:t>De tre debitorleverandører, EG, Fujitsu og KMD har sammen med UFST lagt planer for trinvis </a:t>
                      </a:r>
                      <a:r>
                        <a:rPr lang="da-DK" sz="1050" kern="1200" dirty="0" err="1">
                          <a:solidFill>
                            <a:schemeClr val="dk1"/>
                          </a:solidFill>
                          <a:effectLst/>
                          <a:latin typeface="+mn-lt"/>
                          <a:ea typeface="+mn-ea"/>
                          <a:cs typeface="+mn-cs"/>
                        </a:rPr>
                        <a:t>onboarding</a:t>
                      </a:r>
                      <a:r>
                        <a:rPr lang="da-DK" sz="1050" kern="1200" dirty="0">
                          <a:solidFill>
                            <a:schemeClr val="dk1"/>
                          </a:solidFill>
                          <a:effectLst/>
                          <a:latin typeface="+mn-lt"/>
                          <a:ea typeface="+mn-ea"/>
                          <a:cs typeface="+mn-cs"/>
                        </a:rPr>
                        <a:t> i 2021.</a:t>
                      </a:r>
                    </a:p>
                    <a:p>
                      <a:r>
                        <a:rPr lang="da-DK" sz="1050" kern="1200" dirty="0">
                          <a:solidFill>
                            <a:schemeClr val="dk1"/>
                          </a:solidFill>
                          <a:effectLst/>
                          <a:latin typeface="+mn-lt"/>
                          <a:ea typeface="+mn-ea"/>
                          <a:cs typeface="+mn-cs"/>
                        </a:rPr>
                        <a:t>Kommunerne skal sammen med Udviklings- og Forenklingsstyrelsen og Gældsstyrelsen analysere på datakvaliteten af krav under inddrivelse med henblik på at gøre dem dækningsparate i det nuværende inddrivelsessystem (DMI) og senere konverteringsparate til det nye inddrivelsessystem (PSRM).</a:t>
                      </a:r>
                      <a:endParaRPr lang="da-DK" sz="1050" kern="1200" dirty="0">
                        <a:solidFill>
                          <a:schemeClr val="dk1"/>
                        </a:solidFill>
                        <a:latin typeface="+mn-lt"/>
                        <a:ea typeface="+mn-ea"/>
                        <a:cs typeface="+mn-cs"/>
                      </a:endParaRPr>
                    </a:p>
                  </a:txBody>
                  <a:tcPr/>
                </a:tc>
                <a:tc>
                  <a:txBody>
                    <a:bodyPr/>
                    <a:lstStyle/>
                    <a:p>
                      <a:r>
                        <a:rPr lang="da-DK" sz="1050" dirty="0">
                          <a:hlinkClick r:id="rId3"/>
                        </a:rPr>
                        <a:t>https://kombit.dk/dos</a:t>
                      </a:r>
                      <a:r>
                        <a:rPr lang="da-DK" sz="1050" dirty="0"/>
                        <a:t> </a:t>
                      </a:r>
                    </a:p>
                  </a:txBody>
                  <a:tcPr/>
                </a:tc>
                <a:extLst>
                  <a:ext uri="{0D108BD9-81ED-4DB2-BD59-A6C34878D82A}">
                    <a16:rowId xmlns:a16="http://schemas.microsoft.com/office/drawing/2014/main" val="1692364850"/>
                  </a:ext>
                </a:extLst>
              </a:tr>
              <a:tr h="818976">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da-DK" sz="1050" b="1" dirty="0">
                          <a:solidFill>
                            <a:schemeClr val="tx1"/>
                          </a:solidFill>
                        </a:rPr>
                        <a:t>Øget krav om webtilgængelighed</a:t>
                      </a:r>
                    </a:p>
                    <a:p>
                      <a:pPr>
                        <a:lnSpc>
                          <a:spcPts val="1200"/>
                        </a:lnSpc>
                        <a:spcAft>
                          <a:spcPts val="0"/>
                        </a:spcAft>
                      </a:pPr>
                      <a:endParaRPr lang="da-DK" sz="1050" b="1" kern="1200" dirty="0">
                        <a:solidFill>
                          <a:schemeClr val="dk1"/>
                        </a:solidFill>
                        <a:latin typeface="+mn-lt"/>
                        <a:ea typeface="+mn-ea"/>
                        <a:cs typeface="+mn-cs"/>
                      </a:endParaRPr>
                    </a:p>
                  </a:txBody>
                  <a:tcPr/>
                </a:tc>
                <a:tc>
                  <a:txBody>
                    <a:bodyPr/>
                    <a:lstStyle/>
                    <a:p>
                      <a:pPr>
                        <a:lnSpc>
                          <a:spcPts val="1200"/>
                        </a:lnSpc>
                        <a:spcAft>
                          <a:spcPts val="0"/>
                        </a:spcAft>
                      </a:pPr>
                      <a:r>
                        <a:rPr lang="da-DK" sz="1050" kern="1200" dirty="0">
                          <a:solidFill>
                            <a:schemeClr val="dk1"/>
                          </a:solidFill>
                          <a:latin typeface="+mn-lt"/>
                          <a:ea typeface="+mn-ea"/>
                          <a:cs typeface="+mn-cs"/>
                        </a:rPr>
                        <a:t>Folketinget har vedtaget ændring af Lov om tilgængelighed af offentlige organers websteder og mobilapplikationer (L 100/2020-21), som bl.a. medfører, at breve i Digital Post skal være webtilgængelige. Inddragelsen af dokumenter i Digital Post under webtilgængelighedsreglerne vil kræve tilpasning af de eksisterende systemer, så kommunerne kan leve op til kravene, når de træder i kraft i juni 2023. Kommunerne opfordres derfor til allerede nu at være opmærksom på de nye krav, så der kan tages højde for dette ved løbende udbud af relevante fagsystemer. </a:t>
                      </a:r>
                    </a:p>
                  </a:txBody>
                  <a:tcPr/>
                </a:tc>
                <a:tc>
                  <a:txBody>
                    <a:bodyPr/>
                    <a:lstStyle/>
                    <a:p>
                      <a:r>
                        <a:rPr lang="da-DK" sz="1050" dirty="0">
                          <a:solidFill>
                            <a:srgbClr val="FF0000"/>
                          </a:solidFill>
                          <a:hlinkClick r:id="rId4"/>
                        </a:rPr>
                        <a:t>https://digst.dk/digital-service/webtilgaengelighed/spoergsmaal-og-svar-qa/</a:t>
                      </a:r>
                      <a:r>
                        <a:rPr lang="da-DK" sz="1050" dirty="0">
                          <a:solidFill>
                            <a:srgbClr val="FF0000"/>
                          </a:solidFill>
                        </a:rPr>
                        <a:t> </a:t>
                      </a:r>
                    </a:p>
                  </a:txBody>
                  <a:tcPr/>
                </a:tc>
                <a:extLst>
                  <a:ext uri="{0D108BD9-81ED-4DB2-BD59-A6C34878D82A}">
                    <a16:rowId xmlns:a16="http://schemas.microsoft.com/office/drawing/2014/main" val="137644501"/>
                  </a:ext>
                </a:extLst>
              </a:tr>
              <a:tr h="701980">
                <a:tc>
                  <a:txBody>
                    <a:bodyPr/>
                    <a:lstStyle/>
                    <a:p>
                      <a:r>
                        <a:rPr lang="da-DK" sz="1050" b="1" kern="1200" dirty="0">
                          <a:solidFill>
                            <a:schemeClr val="dk1"/>
                          </a:solidFill>
                          <a:latin typeface="+mn-lt"/>
                          <a:ea typeface="+mn-ea"/>
                          <a:cs typeface="+mn-cs"/>
                        </a:rPr>
                        <a:t>Sikring af udstedte NemID’er på NSIS-niveau</a:t>
                      </a:r>
                    </a:p>
                  </a:txBody>
                  <a:tcPr/>
                </a:tc>
                <a:tc>
                  <a:txBody>
                    <a:bodyPr/>
                    <a:lstStyle/>
                    <a:p>
                      <a:r>
                        <a:rPr lang="da-DK" sz="1050" kern="1200" dirty="0">
                          <a:solidFill>
                            <a:schemeClr val="dk1"/>
                          </a:solidFill>
                          <a:latin typeface="+mn-lt"/>
                          <a:ea typeface="+mn-ea"/>
                          <a:cs typeface="+mn-cs"/>
                        </a:rPr>
                        <a:t>I forbindelse med overgangen til den nye infrastruktur kan der være en række meropgaver, som kommunerne skal håndtere på vegne af den offentlige sektor for at løfte borgerne til et øget sikkerhedsniveau i overensstemmelse med NSIS-standarden. ). Der kan være tale om en betydelige opgave for Borgerservice, hvorfor kommunen bør være forberedt på at skulle afsætte ekstra ressourcer til opgaven i særligt perioden </a:t>
                      </a:r>
                      <a:r>
                        <a:rPr lang="da-DK" sz="1050" b="1" kern="1200" dirty="0">
                          <a:solidFill>
                            <a:schemeClr val="dk1"/>
                          </a:solidFill>
                          <a:latin typeface="+mn-lt"/>
                          <a:ea typeface="+mn-ea"/>
                          <a:cs typeface="+mn-cs"/>
                        </a:rPr>
                        <a:t>december 2021 til medio 2022</a:t>
                      </a:r>
                      <a:r>
                        <a:rPr lang="da-DK" sz="1050" kern="1200" dirty="0">
                          <a:solidFill>
                            <a:schemeClr val="dk1"/>
                          </a:solidFill>
                          <a:latin typeface="+mn-lt"/>
                          <a:ea typeface="+mn-ea"/>
                          <a:cs typeface="+mn-cs"/>
                        </a:rPr>
                        <a:t>. </a:t>
                      </a:r>
                    </a:p>
                  </a:txBody>
                  <a:tcPr/>
                </a:tc>
                <a:tc>
                  <a:txBody>
                    <a:bodyPr/>
                    <a:lstStyle/>
                    <a:p>
                      <a:endParaRPr lang="da-DK" sz="1050" dirty="0"/>
                    </a:p>
                  </a:txBody>
                  <a:tcPr/>
                </a:tc>
                <a:extLst>
                  <a:ext uri="{0D108BD9-81ED-4DB2-BD59-A6C34878D82A}">
                    <a16:rowId xmlns:a16="http://schemas.microsoft.com/office/drawing/2014/main" val="180540069"/>
                  </a:ext>
                </a:extLst>
              </a:tr>
              <a:tr h="1162654">
                <a:tc>
                  <a:txBody>
                    <a:bodyPr/>
                    <a:lstStyle/>
                    <a:p>
                      <a:r>
                        <a:rPr lang="da-DK" sz="1050" b="1" kern="1200" dirty="0">
                          <a:solidFill>
                            <a:schemeClr val="dk1"/>
                          </a:solidFill>
                          <a:latin typeface="+mn-lt"/>
                          <a:ea typeface="+mn-ea"/>
                          <a:cs typeface="+mn-cs"/>
                        </a:rPr>
                        <a:t>National standard for identiteters sikringsniveauer (NSIS)</a:t>
                      </a:r>
                    </a:p>
                  </a:txBody>
                  <a:tcPr/>
                </a:tc>
                <a:tc>
                  <a:txBody>
                    <a:bodyPr/>
                    <a:lstStyle/>
                    <a:p>
                      <a:r>
                        <a:rPr lang="da-DK" sz="1050" kern="1200" dirty="0">
                          <a:solidFill>
                            <a:schemeClr val="dk1"/>
                          </a:solidFill>
                          <a:latin typeface="+mn-lt"/>
                          <a:ea typeface="+mn-ea"/>
                          <a:cs typeface="+mn-cs"/>
                        </a:rPr>
                        <a:t>Standarden skal være </a:t>
                      </a:r>
                      <a:r>
                        <a:rPr lang="da-DK" sz="1050" b="1" kern="1200" dirty="0">
                          <a:solidFill>
                            <a:schemeClr val="dk1"/>
                          </a:solidFill>
                          <a:latin typeface="+mn-lt"/>
                          <a:ea typeface="+mn-ea"/>
                          <a:cs typeface="+mn-cs"/>
                        </a:rPr>
                        <a:t>implementeret i takt med, at den fællesoffentlige infrastruktur </a:t>
                      </a:r>
                      <a:r>
                        <a:rPr lang="da-DK" sz="1050" kern="1200" dirty="0">
                          <a:solidFill>
                            <a:schemeClr val="dk1"/>
                          </a:solidFill>
                          <a:latin typeface="+mn-lt"/>
                          <a:ea typeface="+mn-ea"/>
                          <a:cs typeface="+mn-cs"/>
                        </a:rPr>
                        <a:t>og herunder NemLog-in3 og </a:t>
                      </a:r>
                      <a:r>
                        <a:rPr lang="da-DK" sz="1050" kern="1200" dirty="0" err="1">
                          <a:solidFill>
                            <a:schemeClr val="dk1"/>
                          </a:solidFill>
                          <a:latin typeface="+mn-lt"/>
                          <a:ea typeface="+mn-ea"/>
                          <a:cs typeface="+mn-cs"/>
                        </a:rPr>
                        <a:t>MitID</a:t>
                      </a:r>
                      <a:r>
                        <a:rPr lang="da-DK" sz="1050" kern="1200" dirty="0">
                          <a:solidFill>
                            <a:schemeClr val="dk1"/>
                          </a:solidFill>
                          <a:latin typeface="+mn-lt"/>
                          <a:ea typeface="+mn-ea"/>
                          <a:cs typeface="+mn-cs"/>
                        </a:rPr>
                        <a:t> efter planen, sættes i drift. Implementeringen af standarden betyder, at alle kommuner på baggrund af en risikovurdering skal beslutte, hvilket sikringsniveau ud af tre (lav, betydelig og høj), som kommunens løsninger kræver, og at de skal sikre, at brugeradministrationen af kommunens medarbejdere sker i henhold til de sikringsniveauer, der er nødvendige for deres arbejde. Kommuner, der vælger at implementere lokal </a:t>
                      </a:r>
                      <a:r>
                        <a:rPr lang="da-DK" sz="1050" kern="1200" dirty="0" err="1">
                          <a:solidFill>
                            <a:schemeClr val="dk1"/>
                          </a:solidFill>
                          <a:latin typeface="+mn-lt"/>
                          <a:ea typeface="+mn-ea"/>
                          <a:cs typeface="+mn-cs"/>
                        </a:rPr>
                        <a:t>IdP</a:t>
                      </a:r>
                      <a:r>
                        <a:rPr lang="da-DK" sz="1050" kern="1200" dirty="0">
                          <a:solidFill>
                            <a:schemeClr val="dk1"/>
                          </a:solidFill>
                          <a:latin typeface="+mn-lt"/>
                          <a:ea typeface="+mn-ea"/>
                          <a:cs typeface="+mn-cs"/>
                        </a:rPr>
                        <a:t> skal ifølge standarden have udarbejdet revisionserklæringer, der bekræfter, at kommunerne lever op til standarden. KL har udsendt en rapport om håndtering af valg af sikringsniveauer </a:t>
                      </a:r>
                      <a:r>
                        <a:rPr lang="da-DK" sz="1050" kern="1200" dirty="0">
                          <a:solidFill>
                            <a:schemeClr val="dk1"/>
                          </a:solidFill>
                          <a:latin typeface="+mn-lt"/>
                          <a:ea typeface="+mn-ea"/>
                          <a:cs typeface="+mn-cs"/>
                          <a:hlinkClick r:id="rId5"/>
                        </a:rPr>
                        <a:t>Afrapportering af første del af arbejdet med implementeringen af NSIS i kommunerne (kl.dk</a:t>
                      </a:r>
                      <a:r>
                        <a:rPr lang="da-DK" sz="1050" kern="1200" dirty="0">
                          <a:solidFill>
                            <a:schemeClr val="dk1"/>
                          </a:solidFill>
                          <a:latin typeface="+mn-lt"/>
                          <a:ea typeface="+mn-ea"/>
                          <a:cs typeface="+mn-cs"/>
                        </a:rPr>
                        <a:t>).</a:t>
                      </a:r>
                    </a:p>
                  </a:txBody>
                  <a:tcPr/>
                </a:tc>
                <a:tc>
                  <a:txBody>
                    <a:bodyPr/>
                    <a:lstStyle/>
                    <a:p>
                      <a:r>
                        <a:rPr lang="da-DK" sz="1050" dirty="0">
                          <a:hlinkClick r:id="rId6"/>
                        </a:rPr>
                        <a:t>https://digst.dk/it-loesninger/nemlog-in/anvendelse/nsis-standarden/nsis-ibrugtagning-af-standarden/</a:t>
                      </a:r>
                      <a:r>
                        <a:rPr lang="da-DK" sz="1050" dirty="0"/>
                        <a:t> </a:t>
                      </a:r>
                    </a:p>
                  </a:txBody>
                  <a:tcPr/>
                </a:tc>
                <a:extLst>
                  <a:ext uri="{0D108BD9-81ED-4DB2-BD59-A6C34878D82A}">
                    <a16:rowId xmlns:a16="http://schemas.microsoft.com/office/drawing/2014/main" val="2766768282"/>
                  </a:ext>
                </a:extLst>
              </a:tr>
              <a:tr h="426892">
                <a:tc>
                  <a:txBody>
                    <a:bodyPr/>
                    <a:lstStyle/>
                    <a:p>
                      <a:pPr>
                        <a:lnSpc>
                          <a:spcPts val="1200"/>
                        </a:lnSpc>
                        <a:spcAft>
                          <a:spcPts val="0"/>
                        </a:spcAft>
                      </a:pPr>
                      <a:r>
                        <a:rPr lang="da-DK" sz="1050" b="1" kern="1200" dirty="0">
                          <a:solidFill>
                            <a:schemeClr val="dk1"/>
                          </a:solidFill>
                          <a:latin typeface="+mn-lt"/>
                          <a:ea typeface="+mn-ea"/>
                          <a:cs typeface="+mn-cs"/>
                        </a:rPr>
                        <a:t>Sygesikring</a:t>
                      </a:r>
                    </a:p>
                  </a:txBody>
                  <a:tcPr/>
                </a:tc>
                <a:tc>
                  <a:txBody>
                    <a:bodyPr/>
                    <a:lstStyle/>
                    <a:p>
                      <a:r>
                        <a:rPr lang="da-DK" sz="1050" kern="1200" dirty="0">
                          <a:solidFill>
                            <a:schemeClr val="dk1"/>
                          </a:solidFill>
                          <a:effectLst/>
                          <a:latin typeface="+mn-lt"/>
                          <a:ea typeface="+mn-ea"/>
                          <a:cs typeface="+mn-cs"/>
                        </a:rPr>
                        <a:t>KOMBIT har en ny kommunal løsning klar til kommunernes håndtering af sygesikringsopgaverne. Sygesikringsløsningen skal erstatte kommunernes del af det som i dag hedder NOTUS Kommunal. Løsningen er klar til i idriftsættelse </a:t>
                      </a:r>
                      <a:r>
                        <a:rPr lang="da-DK" sz="1050" b="1" kern="1200" dirty="0">
                          <a:solidFill>
                            <a:schemeClr val="dk1"/>
                          </a:solidFill>
                          <a:effectLst/>
                          <a:latin typeface="+mn-lt"/>
                          <a:ea typeface="+mn-ea"/>
                          <a:cs typeface="+mn-cs"/>
                        </a:rPr>
                        <a:t>september 2022</a:t>
                      </a:r>
                      <a:r>
                        <a:rPr lang="da-DK" sz="1050" kern="1200" dirty="0">
                          <a:solidFill>
                            <a:schemeClr val="dk1"/>
                          </a:solidFill>
                          <a:effectLst/>
                          <a:latin typeface="+mn-lt"/>
                          <a:ea typeface="+mn-ea"/>
                          <a:cs typeface="+mn-cs"/>
                        </a:rPr>
                        <a:t>. </a:t>
                      </a:r>
                      <a:endParaRPr lang="da-DK" sz="1050" kern="1200" dirty="0">
                        <a:solidFill>
                          <a:schemeClr val="dk1"/>
                        </a:solidFill>
                        <a:latin typeface="+mn-lt"/>
                        <a:ea typeface="+mn-ea"/>
                        <a:cs typeface="+mn-cs"/>
                      </a:endParaRPr>
                    </a:p>
                  </a:txBody>
                  <a:tcPr/>
                </a:tc>
                <a:tc>
                  <a:txBody>
                    <a:bodyPr/>
                    <a:lstStyle/>
                    <a:p>
                      <a:r>
                        <a:rPr lang="da-DK" sz="1050" u="sng" kern="1200" dirty="0">
                          <a:solidFill>
                            <a:schemeClr val="dk1"/>
                          </a:solidFill>
                          <a:effectLst/>
                          <a:latin typeface="+mn-lt"/>
                          <a:ea typeface="+mn-ea"/>
                          <a:cs typeface="+mn-cs"/>
                          <a:hlinkClick r:id="rId7"/>
                        </a:rPr>
                        <a:t>Sygesikring | KOMBIT</a:t>
                      </a:r>
                      <a:endParaRPr lang="da-DK" sz="1050" dirty="0">
                        <a:latin typeface="+mn-lt"/>
                      </a:endParaRPr>
                    </a:p>
                  </a:txBody>
                  <a:tcPr/>
                </a:tc>
                <a:extLst>
                  <a:ext uri="{0D108BD9-81ED-4DB2-BD59-A6C34878D82A}">
                    <a16:rowId xmlns:a16="http://schemas.microsoft.com/office/drawing/2014/main" val="747803659"/>
                  </a:ext>
                </a:extLst>
              </a:tr>
            </a:tbl>
          </a:graphicData>
        </a:graphic>
      </p:graphicFrame>
      <p:sp>
        <p:nvSpPr>
          <p:cNvPr id="5" name="Titel 1">
            <a:extLst>
              <a:ext uri="{FF2B5EF4-FFF2-40B4-BE49-F238E27FC236}">
                <a16:creationId xmlns:a16="http://schemas.microsoft.com/office/drawing/2014/main" id="{BE1BAD5E-92F2-4096-ACC9-8F87A464BD4D}"/>
              </a:ext>
            </a:extLst>
          </p:cNvPr>
          <p:cNvSpPr txBox="1">
            <a:spLocks/>
          </p:cNvSpPr>
          <p:nvPr/>
        </p:nvSpPr>
        <p:spPr>
          <a:xfrm>
            <a:off x="344032" y="-174591"/>
            <a:ext cx="10714775" cy="839754"/>
          </a:xfrm>
          <a:prstGeom prst="rect">
            <a:avLst/>
          </a:prstGeom>
        </p:spPr>
        <p:txBody>
          <a:bodyPr vert="horz" lIns="0" tIns="0" rIns="0" bIns="0" rtlCol="0" anchor="b" anchorCtr="0">
            <a:noAutofit/>
          </a:bodyPr>
          <a:lstStyle>
            <a:lvl1pPr algn="l" defTabSz="685800" rtl="0" eaLnBrk="1" latinLnBrk="0" hangingPunct="1">
              <a:lnSpc>
                <a:spcPct val="83000"/>
              </a:lnSpc>
              <a:spcBef>
                <a:spcPct val="0"/>
              </a:spcBef>
              <a:buNone/>
              <a:defRPr sz="2800" b="1" kern="1200">
                <a:solidFill>
                  <a:srgbClr val="003B7A"/>
                </a:solidFill>
                <a:latin typeface="+mj-lt"/>
                <a:ea typeface="+mj-ea"/>
                <a:cs typeface="+mj-cs"/>
              </a:defRPr>
            </a:lvl1pPr>
          </a:lstStyle>
          <a:p>
            <a:r>
              <a:rPr lang="da-DK" dirty="0"/>
              <a:t>Systemer og krav med implementeringsopgaver</a:t>
            </a:r>
          </a:p>
        </p:txBody>
      </p:sp>
      <p:sp>
        <p:nvSpPr>
          <p:cNvPr id="6" name="Tekstfelt 5">
            <a:extLst>
              <a:ext uri="{FF2B5EF4-FFF2-40B4-BE49-F238E27FC236}">
                <a16:creationId xmlns:a16="http://schemas.microsoft.com/office/drawing/2014/main" id="{1756D319-1C7E-46C6-B618-54A5FB432B02}"/>
              </a:ext>
            </a:extLst>
          </p:cNvPr>
          <p:cNvSpPr txBox="1"/>
          <p:nvPr/>
        </p:nvSpPr>
        <p:spPr>
          <a:xfrm>
            <a:off x="9631680" y="6548153"/>
            <a:ext cx="2450710" cy="208903"/>
          </a:xfrm>
          <a:prstGeom prst="rect">
            <a:avLst/>
          </a:prstGeom>
          <a:noFill/>
        </p:spPr>
        <p:txBody>
          <a:bodyPr wrap="square" lIns="0" tIns="0" rIns="0" bIns="0" rtlCol="0">
            <a:spAutoFit/>
          </a:bodyPr>
          <a:lstStyle/>
          <a:p>
            <a:pPr>
              <a:lnSpc>
                <a:spcPct val="104000"/>
              </a:lnSpc>
            </a:pPr>
            <a:r>
              <a:rPr lang="da-DK" sz="1400" dirty="0">
                <a:solidFill>
                  <a:schemeClr val="accent1"/>
                </a:solidFill>
              </a:rPr>
              <a:t>Version 1.0 – December 2021</a:t>
            </a:r>
          </a:p>
        </p:txBody>
      </p:sp>
    </p:spTree>
    <p:extLst>
      <p:ext uri="{BB962C8B-B14F-4D97-AF65-F5344CB8AC3E}">
        <p14:creationId xmlns:p14="http://schemas.microsoft.com/office/powerpoint/2010/main" val="3502255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a:extLst>
              <a:ext uri="{FF2B5EF4-FFF2-40B4-BE49-F238E27FC236}">
                <a16:creationId xmlns:a16="http://schemas.microsoft.com/office/drawing/2014/main" id="{FFEEC51B-C8D5-4C1D-A32B-2D95E4766770}"/>
              </a:ext>
            </a:extLst>
          </p:cNvPr>
          <p:cNvGraphicFramePr>
            <a:graphicFrameLocks noGrp="1"/>
          </p:cNvGraphicFramePr>
          <p:nvPr>
            <p:extLst>
              <p:ext uri="{D42A27DB-BD31-4B8C-83A1-F6EECF244321}">
                <p14:modId xmlns:p14="http://schemas.microsoft.com/office/powerpoint/2010/main" val="3306946293"/>
              </p:ext>
            </p:extLst>
          </p:nvPr>
        </p:nvGraphicFramePr>
        <p:xfrm>
          <a:off x="344032" y="937088"/>
          <a:ext cx="11645805" cy="5297526"/>
        </p:xfrm>
        <a:graphic>
          <a:graphicData uri="http://schemas.openxmlformats.org/drawingml/2006/table">
            <a:tbl>
              <a:tblPr firstRow="1" bandRow="1">
                <a:tableStyleId>{5C22544A-7EE6-4342-B048-85BDC9FD1C3A}</a:tableStyleId>
              </a:tblPr>
              <a:tblGrid>
                <a:gridCol w="1823096">
                  <a:extLst>
                    <a:ext uri="{9D8B030D-6E8A-4147-A177-3AD203B41FA5}">
                      <a16:colId xmlns:a16="http://schemas.microsoft.com/office/drawing/2014/main" val="2910390319"/>
                    </a:ext>
                  </a:extLst>
                </a:gridCol>
                <a:gridCol w="7927848">
                  <a:extLst>
                    <a:ext uri="{9D8B030D-6E8A-4147-A177-3AD203B41FA5}">
                      <a16:colId xmlns:a16="http://schemas.microsoft.com/office/drawing/2014/main" val="3479592888"/>
                    </a:ext>
                  </a:extLst>
                </a:gridCol>
                <a:gridCol w="1894861">
                  <a:extLst>
                    <a:ext uri="{9D8B030D-6E8A-4147-A177-3AD203B41FA5}">
                      <a16:colId xmlns:a16="http://schemas.microsoft.com/office/drawing/2014/main" val="2771352649"/>
                    </a:ext>
                  </a:extLst>
                </a:gridCol>
              </a:tblGrid>
              <a:tr h="239879">
                <a:tc>
                  <a:txBody>
                    <a:bodyPr/>
                    <a:lstStyle/>
                    <a:p>
                      <a:r>
                        <a:rPr lang="da-DK" sz="1050" dirty="0"/>
                        <a:t>Emne</a:t>
                      </a:r>
                    </a:p>
                  </a:txBody>
                  <a:tcPr/>
                </a:tc>
                <a:tc>
                  <a:txBody>
                    <a:bodyPr/>
                    <a:lstStyle/>
                    <a:p>
                      <a:r>
                        <a:rPr lang="da-DK" sz="1050" dirty="0"/>
                        <a:t>Opgave </a:t>
                      </a:r>
                    </a:p>
                  </a:txBody>
                  <a:tcPr/>
                </a:tc>
                <a:tc>
                  <a:txBody>
                    <a:bodyPr/>
                    <a:lstStyle/>
                    <a:p>
                      <a:r>
                        <a:rPr lang="da-DK" sz="1050" dirty="0"/>
                        <a:t>Læs mere </a:t>
                      </a:r>
                    </a:p>
                  </a:txBody>
                  <a:tcPr/>
                </a:tc>
                <a:extLst>
                  <a:ext uri="{0D108BD9-81ED-4DB2-BD59-A6C34878D82A}">
                    <a16:rowId xmlns:a16="http://schemas.microsoft.com/office/drawing/2014/main" val="1553360923"/>
                  </a:ext>
                </a:extLst>
              </a:tr>
              <a:tr h="596533">
                <a:tc>
                  <a:txBody>
                    <a:bodyPr/>
                    <a:lstStyle/>
                    <a:p>
                      <a:pPr marL="0" algn="l" defTabSz="685800" rtl="0" eaLnBrk="1" latinLnBrk="0" hangingPunct="1">
                        <a:lnSpc>
                          <a:spcPts val="1200"/>
                        </a:lnSpc>
                        <a:spcAft>
                          <a:spcPts val="0"/>
                        </a:spcAft>
                      </a:pPr>
                      <a:r>
                        <a:rPr lang="da-DK" sz="1050" b="1" kern="1200" dirty="0">
                          <a:solidFill>
                            <a:schemeClr val="dk1"/>
                          </a:solidFill>
                          <a:latin typeface="+mn-lt"/>
                          <a:ea typeface="+mn-ea"/>
                          <a:cs typeface="+mn-cs"/>
                        </a:rPr>
                        <a:t>Digitalt sundhedskort</a:t>
                      </a:r>
                    </a:p>
                  </a:txBody>
                  <a:tcPr/>
                </a:tc>
                <a:tc>
                  <a:txBody>
                    <a:bodyPr/>
                    <a:lstStyle/>
                    <a:p>
                      <a:r>
                        <a:rPr lang="da-DK" sz="1050" kern="1200" dirty="0">
                          <a:solidFill>
                            <a:schemeClr val="dk1"/>
                          </a:solidFill>
                          <a:effectLst/>
                          <a:latin typeface="+mn-lt"/>
                          <a:ea typeface="+mn-ea"/>
                          <a:cs typeface="+mn-cs"/>
                        </a:rPr>
                        <a:t>Det digitale sundhedskort blev lanceret i juni 2021. </a:t>
                      </a:r>
                      <a:r>
                        <a:rPr lang="da-DK" sz="1050" b="1" kern="1200" dirty="0">
                          <a:solidFill>
                            <a:schemeClr val="dk1"/>
                          </a:solidFill>
                          <a:effectLst/>
                          <a:latin typeface="+mn-lt"/>
                          <a:ea typeface="+mn-ea"/>
                          <a:cs typeface="+mn-cs"/>
                        </a:rPr>
                        <a:t>Fra ultimo 2022 </a:t>
                      </a:r>
                      <a:r>
                        <a:rPr lang="da-DK" sz="1050" kern="1200" dirty="0">
                          <a:solidFill>
                            <a:schemeClr val="dk1"/>
                          </a:solidFill>
                          <a:effectLst/>
                          <a:latin typeface="+mn-lt"/>
                          <a:ea typeface="+mn-ea"/>
                          <a:cs typeface="+mn-cs"/>
                        </a:rPr>
                        <a:t>bliver det muligt for borgerne at fravælge deres fysiske sundhedskort. Derfor skal der ske en række tilpasninger i selvbetjeningsløsninger og information til borgerne. De konkrete tilpasninger kendes ikke pt.   </a:t>
                      </a:r>
                    </a:p>
                  </a:txBody>
                  <a:tcPr/>
                </a:tc>
                <a:tc>
                  <a:txBody>
                    <a:bodyPr/>
                    <a:lstStyle/>
                    <a:p>
                      <a:pPr marL="0" algn="l" defTabSz="685800" rtl="0" eaLnBrk="1" latinLnBrk="0" hangingPunct="1">
                        <a:lnSpc>
                          <a:spcPts val="1200"/>
                        </a:lnSpc>
                        <a:spcAft>
                          <a:spcPts val="0"/>
                        </a:spcAft>
                      </a:pPr>
                      <a:endParaRPr lang="da-DK" sz="1050" b="0" kern="1200" dirty="0">
                        <a:solidFill>
                          <a:schemeClr val="dk1"/>
                        </a:solidFill>
                        <a:latin typeface="+mn-lt"/>
                        <a:ea typeface="+mn-ea"/>
                        <a:cs typeface="+mn-cs"/>
                      </a:endParaRPr>
                    </a:p>
                  </a:txBody>
                  <a:tcPr/>
                </a:tc>
                <a:extLst>
                  <a:ext uri="{0D108BD9-81ED-4DB2-BD59-A6C34878D82A}">
                    <a16:rowId xmlns:a16="http://schemas.microsoft.com/office/drawing/2014/main" val="2632594073"/>
                  </a:ext>
                </a:extLst>
              </a:tr>
              <a:tr h="392529">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da-DK" sz="1050" b="1" dirty="0">
                          <a:solidFill>
                            <a:schemeClr val="tx1"/>
                          </a:solidFill>
                        </a:rPr>
                        <a:t>Digitalisering af lægeerklæring til udstedelse af kørekort</a:t>
                      </a:r>
                      <a:endParaRPr lang="da-DK" sz="1050" b="1" kern="1200" dirty="0">
                        <a:solidFill>
                          <a:schemeClr val="dk1"/>
                        </a:solidFill>
                        <a:latin typeface="+mn-lt"/>
                        <a:ea typeface="+mn-ea"/>
                        <a:cs typeface="+mn-cs"/>
                      </a:endParaRPr>
                    </a:p>
                  </a:txBody>
                  <a:tcPr/>
                </a:tc>
                <a:tc>
                  <a:txBody>
                    <a:bodyPr/>
                    <a:lstStyle/>
                    <a:p>
                      <a:pPr>
                        <a:lnSpc>
                          <a:spcPts val="1200"/>
                        </a:lnSpc>
                        <a:spcAft>
                          <a:spcPts val="0"/>
                        </a:spcAft>
                      </a:pPr>
                      <a:r>
                        <a:rPr lang="da-DK" sz="1050" kern="1200" dirty="0">
                          <a:solidFill>
                            <a:schemeClr val="dk1"/>
                          </a:solidFill>
                          <a:latin typeface="+mn-lt"/>
                          <a:ea typeface="+mn-ea"/>
                          <a:cs typeface="+mn-cs"/>
                        </a:rPr>
                        <a:t>Med henblik på at sikre en mere tidssvarende og effektiv service og administration på kørekortområdet digitaliserer Færdselsstyrelsen lægeattesten med brugen af </a:t>
                      </a:r>
                      <a:r>
                        <a:rPr lang="da-DK" sz="1050" kern="1200" dirty="0" err="1">
                          <a:solidFill>
                            <a:schemeClr val="dk1"/>
                          </a:solidFill>
                          <a:latin typeface="+mn-lt"/>
                          <a:ea typeface="+mn-ea"/>
                          <a:cs typeface="+mn-cs"/>
                        </a:rPr>
                        <a:t>MedComs</a:t>
                      </a:r>
                      <a:r>
                        <a:rPr lang="da-DK" sz="1050" kern="1200" dirty="0">
                          <a:solidFill>
                            <a:schemeClr val="dk1"/>
                          </a:solidFill>
                          <a:latin typeface="+mn-lt"/>
                          <a:ea typeface="+mn-ea"/>
                          <a:cs typeface="+mn-cs"/>
                        </a:rPr>
                        <a:t> standarder. I forbindelse med økonomiaftalen for 2023 drøftes, hvornår kommunerne forpligtes til at anvende den fælles løsning. </a:t>
                      </a:r>
                    </a:p>
                  </a:txBody>
                  <a:tcPr/>
                </a:tc>
                <a:tc>
                  <a:txBody>
                    <a:bodyPr/>
                    <a:lstStyle/>
                    <a:p>
                      <a:endParaRPr lang="da-DK" sz="1050" dirty="0"/>
                    </a:p>
                  </a:txBody>
                  <a:tcPr/>
                </a:tc>
                <a:extLst>
                  <a:ext uri="{0D108BD9-81ED-4DB2-BD59-A6C34878D82A}">
                    <a16:rowId xmlns:a16="http://schemas.microsoft.com/office/drawing/2014/main" val="137644501"/>
                  </a:ext>
                </a:extLst>
              </a:tr>
              <a:tr h="586193">
                <a:tc>
                  <a:txBody>
                    <a:bodyPr/>
                    <a:lstStyle/>
                    <a:p>
                      <a:r>
                        <a:rPr lang="da-DK" sz="1050" b="1" kern="1200" dirty="0">
                          <a:solidFill>
                            <a:schemeClr val="dk1"/>
                          </a:solidFill>
                          <a:latin typeface="+mn-lt"/>
                          <a:ea typeface="+mn-ea"/>
                          <a:cs typeface="+mn-cs"/>
                        </a:rPr>
                        <a:t>Fælles arkitektur og infrastruktur for samtykke</a:t>
                      </a:r>
                    </a:p>
                  </a:txBody>
                  <a:tcPr/>
                </a:tc>
                <a:tc>
                  <a:txBody>
                    <a:bodyPr/>
                    <a:lstStyle/>
                    <a:p>
                      <a:r>
                        <a:rPr lang="da-DK" sz="1050" kern="1200" dirty="0">
                          <a:solidFill>
                            <a:schemeClr val="dk1"/>
                          </a:solidFill>
                          <a:latin typeface="+mn-lt"/>
                          <a:ea typeface="+mn-ea"/>
                          <a:cs typeface="+mn-cs"/>
                        </a:rPr>
                        <a:t>I fællesoffentligt regi udvikles standarder for samtykke og udvikling af fællesoffentlig MVP-samtykkefunktionalitet inden </a:t>
                      </a:r>
                      <a:r>
                        <a:rPr lang="da-DK" sz="1050" b="1" kern="1200" dirty="0">
                          <a:solidFill>
                            <a:schemeClr val="dk1"/>
                          </a:solidFill>
                          <a:latin typeface="+mn-lt"/>
                          <a:ea typeface="+mn-ea"/>
                          <a:cs typeface="+mn-cs"/>
                        </a:rPr>
                        <a:t>udgangen af 2022</a:t>
                      </a:r>
                      <a:r>
                        <a:rPr lang="da-DK" sz="1050" kern="1200" dirty="0">
                          <a:solidFill>
                            <a:schemeClr val="dk1"/>
                          </a:solidFill>
                          <a:latin typeface="+mn-lt"/>
                          <a:ea typeface="+mn-ea"/>
                          <a:cs typeface="+mn-cs"/>
                        </a:rPr>
                        <a:t>. Den kommunale implementeringsopgave kendes ikke for nuværende. </a:t>
                      </a:r>
                    </a:p>
                  </a:txBody>
                  <a:tcPr/>
                </a:tc>
                <a:tc>
                  <a:txBody>
                    <a:bodyPr/>
                    <a:lstStyle/>
                    <a:p>
                      <a:endParaRPr lang="da-DK" sz="1050" dirty="0"/>
                    </a:p>
                  </a:txBody>
                  <a:tcPr/>
                </a:tc>
                <a:extLst>
                  <a:ext uri="{0D108BD9-81ED-4DB2-BD59-A6C34878D82A}">
                    <a16:rowId xmlns:a16="http://schemas.microsoft.com/office/drawing/2014/main" val="180540069"/>
                  </a:ext>
                </a:extLst>
              </a:tr>
              <a:tr h="690510">
                <a:tc>
                  <a:txBody>
                    <a:bodyPr/>
                    <a:lstStyle/>
                    <a:p>
                      <a:r>
                        <a:rPr lang="da-DK" sz="1050" b="1" kern="1200" dirty="0">
                          <a:solidFill>
                            <a:schemeClr val="dk1"/>
                          </a:solidFill>
                          <a:latin typeface="+mn-lt"/>
                          <a:ea typeface="+mn-ea"/>
                          <a:cs typeface="+mn-cs"/>
                        </a:rPr>
                        <a:t>Co2 scenarieværktøj</a:t>
                      </a:r>
                    </a:p>
                  </a:txBody>
                  <a:tcPr/>
                </a:tc>
                <a:tc>
                  <a:txBody>
                    <a:bodyPr/>
                    <a:lstStyle/>
                    <a:p>
                      <a:r>
                        <a:rPr lang="da-DK" sz="1050" kern="1200" dirty="0">
                          <a:solidFill>
                            <a:schemeClr val="dk1"/>
                          </a:solidFill>
                          <a:latin typeface="+mn-lt"/>
                          <a:ea typeface="+mn-ea"/>
                          <a:cs typeface="+mn-cs"/>
                        </a:rPr>
                        <a:t>Der gennemføres en videreudvikling af det fællesoffentlige måleværktøj til CO2-udledning– Energi- og CO2-regnskabet – i form af udarbejdelse af et scenarieværktøj. Hensigten er bred anvendelse i kommuner og regioner. Scenarieværktøjets scenarier skal leve op til de krav og kriterier, der er sat for kommunernes scenarier i C40’s </a:t>
                      </a:r>
                      <a:r>
                        <a:rPr lang="da-DK" sz="1050" kern="1200" dirty="0" err="1">
                          <a:solidFill>
                            <a:schemeClr val="dk1"/>
                          </a:solidFill>
                          <a:latin typeface="+mn-lt"/>
                          <a:ea typeface="+mn-ea"/>
                          <a:cs typeface="+mn-cs"/>
                        </a:rPr>
                        <a:t>Climate</a:t>
                      </a:r>
                      <a:r>
                        <a:rPr lang="da-DK" sz="1050" kern="1200" dirty="0">
                          <a:solidFill>
                            <a:schemeClr val="dk1"/>
                          </a:solidFill>
                          <a:latin typeface="+mn-lt"/>
                          <a:ea typeface="+mn-ea"/>
                          <a:cs typeface="+mn-cs"/>
                        </a:rPr>
                        <a:t> Action Planning framework (CAPF), som danner ramme for kommunernes og regionernes arbejde med klimahandleplaner i regi af DK2020. Scenarieværktøjet skal kunne bruges af alle kommuner og regioner, uanset hvilket nuværende energi- og CO2-regnskab de bruger. Den kommunale implementeringsopgave kendes ikke for nuværende. </a:t>
                      </a:r>
                    </a:p>
                  </a:txBody>
                  <a:tcPr/>
                </a:tc>
                <a:tc>
                  <a:txBody>
                    <a:bodyPr/>
                    <a:lstStyle/>
                    <a:p>
                      <a:endParaRPr lang="da-DK" sz="1050" dirty="0"/>
                    </a:p>
                  </a:txBody>
                  <a:tcPr/>
                </a:tc>
                <a:extLst>
                  <a:ext uri="{0D108BD9-81ED-4DB2-BD59-A6C34878D82A}">
                    <a16:rowId xmlns:a16="http://schemas.microsoft.com/office/drawing/2014/main" val="2032133609"/>
                  </a:ext>
                </a:extLst>
              </a:tr>
              <a:tr h="6905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1050" b="1" kern="1200" dirty="0">
                          <a:solidFill>
                            <a:srgbClr val="000000"/>
                          </a:solidFill>
                          <a:effectLst/>
                          <a:latin typeface="+mn-lt"/>
                          <a:ea typeface="+mn-ea"/>
                          <a:cs typeface="Times New Roman" panose="02020603050405020304" pitchFamily="18" charset="0"/>
                        </a:rPr>
                        <a:t>Digital Post</a:t>
                      </a:r>
                      <a:endParaRPr lang="da-DK" sz="1050" b="1" kern="1200" dirty="0">
                        <a:solidFill>
                          <a:schemeClr val="dk1"/>
                        </a:solidFill>
                        <a:latin typeface="+mn-lt"/>
                        <a:ea typeface="+mn-ea"/>
                        <a:cs typeface="+mn-cs"/>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1050" b="1" dirty="0">
                          <a:solidFill>
                            <a:srgbClr val="000000"/>
                          </a:solidFill>
                          <a:effectLst/>
                          <a:latin typeface="Arial" panose="020B0604020202020204" pitchFamily="34" charset="0"/>
                          <a:ea typeface="Arial" panose="020B0604020202020204" pitchFamily="34" charset="0"/>
                          <a:cs typeface="Arial" panose="020B0604020202020204" pitchFamily="34" charset="0"/>
                        </a:rPr>
                        <a:t>Forventede idriftsættelse i første kvartal 2022</a:t>
                      </a:r>
                      <a:r>
                        <a:rPr lang="da-DK" sz="1050" dirty="0">
                          <a:solidFill>
                            <a:srgbClr val="000000"/>
                          </a:solidFill>
                          <a:effectLst/>
                          <a:latin typeface="Arial" panose="020B0604020202020204" pitchFamily="34" charset="0"/>
                          <a:ea typeface="Arial" panose="020B0604020202020204" pitchFamily="34" charset="0"/>
                          <a:cs typeface="Arial" panose="020B0604020202020204" pitchFamily="34" charset="0"/>
                        </a:rPr>
                        <a:t>. Det nye Digital Post medfører, en omlægning, som kræver en større eller mindre indsats afhængig af den enkelte myndigheds kompleksitet og valg. Der er i den forbindelse udarbejdet analyse, der estimerer udgifterne for kommunernes implementering af næste generation digital post. Digitaliseringsstyrelsen og KL afholder løbende informationsmøder og webinarer og kommunerne skal sørge for at holde sig ajour med implementeringsopgaverne i Digitaliseringsstyrelsens Implementeringsoverblik (DIO). Derudover vil KL og KOMBIT arbejder for, at den fælleskommunale infrastruktur understøtter næste generation Digital Post og at der i den forbindelse udvikles en fælleskommunal broker-løsning. KL har igangsat et fælleskommunalt projekt, der skal understøtte kommunerne i at udnytte potentialerne ved det nye meddelelsesformat MEMO. </a:t>
                      </a:r>
                    </a:p>
                  </a:txBody>
                  <a:tcPr/>
                </a:tc>
                <a:tc>
                  <a:txBody>
                    <a:bodyPr/>
                    <a:lstStyle/>
                    <a:p>
                      <a:r>
                        <a:rPr lang="da-DK" sz="1050" dirty="0">
                          <a:hlinkClick r:id="rId3"/>
                        </a:rPr>
                        <a:t>https://digst.dk/it-loesninger/naeste-generation-digital-post/</a:t>
                      </a:r>
                      <a:r>
                        <a:rPr lang="da-DK" sz="1050" dirty="0"/>
                        <a:t> </a:t>
                      </a:r>
                    </a:p>
                  </a:txBody>
                  <a:tcPr/>
                </a:tc>
                <a:extLst>
                  <a:ext uri="{0D108BD9-81ED-4DB2-BD59-A6C34878D82A}">
                    <a16:rowId xmlns:a16="http://schemas.microsoft.com/office/drawing/2014/main" val="1033080717"/>
                  </a:ext>
                </a:extLst>
              </a:tr>
              <a:tr h="6905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1050" b="1" kern="1200" dirty="0">
                          <a:solidFill>
                            <a:srgbClr val="000000"/>
                          </a:solidFill>
                          <a:effectLst/>
                          <a:latin typeface="+mn-lt"/>
                          <a:ea typeface="+mn-ea"/>
                          <a:cs typeface="Times New Roman" panose="02020603050405020304" pitchFamily="18" charset="0"/>
                        </a:rPr>
                        <a:t>Digital Post til begge forældre</a:t>
                      </a:r>
                    </a:p>
                    <a:p>
                      <a:endParaRPr lang="da-DK" sz="1050" b="1" kern="1200" dirty="0">
                        <a:solidFill>
                          <a:schemeClr val="dk1"/>
                        </a:solidFill>
                        <a:latin typeface="+mn-lt"/>
                        <a:ea typeface="+mn-ea"/>
                        <a:cs typeface="+mn-cs"/>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1050" kern="1200" dirty="0">
                          <a:solidFill>
                            <a:srgbClr val="000000"/>
                          </a:solidFill>
                          <a:effectLst/>
                          <a:latin typeface="+mn-lt"/>
                          <a:ea typeface="+mn-ea"/>
                          <a:cs typeface="Times New Roman" panose="02020603050405020304" pitchFamily="18" charset="0"/>
                        </a:rPr>
                        <a:t>Der er fremsat lovforslag om, at alle offentlige myndigheder m.v., når de sender digital post med meddelelser om et barns forhold, skal sende til begge forældre. Det er forventningen, at lovgivningen træder i kraft i forbindelse med overgangen til den ny generation af den fællesoffentlige Digital Post-løsning. Kommunerne bør sikre, at de brev-dannende systemer fremadrettet inkluderer begge </a:t>
                      </a:r>
                      <a:r>
                        <a:rPr lang="da-DK" sz="1050" kern="1200" dirty="0" err="1">
                          <a:solidFill>
                            <a:srgbClr val="000000"/>
                          </a:solidFill>
                          <a:effectLst/>
                          <a:latin typeface="+mn-lt"/>
                          <a:ea typeface="+mn-ea"/>
                          <a:cs typeface="Times New Roman" panose="02020603050405020304" pitchFamily="18" charset="0"/>
                        </a:rPr>
                        <a:t>forældremyndighedshavere</a:t>
                      </a:r>
                      <a:r>
                        <a:rPr lang="da-DK" sz="1050" kern="1200" dirty="0">
                          <a:solidFill>
                            <a:srgbClr val="000000"/>
                          </a:solidFill>
                          <a:effectLst/>
                          <a:latin typeface="+mn-lt"/>
                          <a:ea typeface="+mn-ea"/>
                          <a:cs typeface="Times New Roman" panose="02020603050405020304" pitchFamily="18" charset="0"/>
                        </a:rPr>
                        <a:t> ved oprettelse af brevet og dermed automatisk udstedelse til begge forældre, under hensyntagen til evt. særligt forhold i sektorlovgivningen</a:t>
                      </a:r>
                    </a:p>
                  </a:txBody>
                  <a:tcPr/>
                </a:tc>
                <a:tc>
                  <a:txBody>
                    <a:bodyPr/>
                    <a:lstStyle/>
                    <a:p>
                      <a:endParaRPr lang="da-DK" sz="1050" dirty="0"/>
                    </a:p>
                  </a:txBody>
                  <a:tcPr/>
                </a:tc>
                <a:extLst>
                  <a:ext uri="{0D108BD9-81ED-4DB2-BD59-A6C34878D82A}">
                    <a16:rowId xmlns:a16="http://schemas.microsoft.com/office/drawing/2014/main" val="3075135975"/>
                  </a:ext>
                </a:extLst>
              </a:tr>
            </a:tbl>
          </a:graphicData>
        </a:graphic>
      </p:graphicFrame>
      <p:sp>
        <p:nvSpPr>
          <p:cNvPr id="5" name="Titel 1">
            <a:extLst>
              <a:ext uri="{FF2B5EF4-FFF2-40B4-BE49-F238E27FC236}">
                <a16:creationId xmlns:a16="http://schemas.microsoft.com/office/drawing/2014/main" id="{BE1BAD5E-92F2-4096-ACC9-8F87A464BD4D}"/>
              </a:ext>
            </a:extLst>
          </p:cNvPr>
          <p:cNvSpPr txBox="1">
            <a:spLocks/>
          </p:cNvSpPr>
          <p:nvPr/>
        </p:nvSpPr>
        <p:spPr>
          <a:xfrm>
            <a:off x="344032" y="-174591"/>
            <a:ext cx="10714775" cy="839754"/>
          </a:xfrm>
          <a:prstGeom prst="rect">
            <a:avLst/>
          </a:prstGeom>
        </p:spPr>
        <p:txBody>
          <a:bodyPr vert="horz" lIns="0" tIns="0" rIns="0" bIns="0" rtlCol="0" anchor="b" anchorCtr="0">
            <a:noAutofit/>
          </a:bodyPr>
          <a:lstStyle>
            <a:lvl1pPr algn="l" defTabSz="685800" rtl="0" eaLnBrk="1" latinLnBrk="0" hangingPunct="1">
              <a:lnSpc>
                <a:spcPct val="83000"/>
              </a:lnSpc>
              <a:spcBef>
                <a:spcPct val="0"/>
              </a:spcBef>
              <a:buNone/>
              <a:defRPr sz="2800" b="1" kern="1200">
                <a:solidFill>
                  <a:srgbClr val="003B7A"/>
                </a:solidFill>
                <a:latin typeface="+mj-lt"/>
                <a:ea typeface="+mj-ea"/>
                <a:cs typeface="+mj-cs"/>
              </a:defRPr>
            </a:lvl1pPr>
          </a:lstStyle>
          <a:p>
            <a:r>
              <a:rPr lang="da-DK" dirty="0"/>
              <a:t>Systemer og krav med implementeringsopgaver</a:t>
            </a:r>
          </a:p>
        </p:txBody>
      </p:sp>
      <p:sp>
        <p:nvSpPr>
          <p:cNvPr id="7" name="Tekstfelt 6">
            <a:extLst>
              <a:ext uri="{FF2B5EF4-FFF2-40B4-BE49-F238E27FC236}">
                <a16:creationId xmlns:a16="http://schemas.microsoft.com/office/drawing/2014/main" id="{0F4E152D-A610-4EAA-8120-3B52F3BC1277}"/>
              </a:ext>
            </a:extLst>
          </p:cNvPr>
          <p:cNvSpPr txBox="1"/>
          <p:nvPr/>
        </p:nvSpPr>
        <p:spPr>
          <a:xfrm>
            <a:off x="9631680" y="6548153"/>
            <a:ext cx="2450710" cy="208903"/>
          </a:xfrm>
          <a:prstGeom prst="rect">
            <a:avLst/>
          </a:prstGeom>
          <a:noFill/>
        </p:spPr>
        <p:txBody>
          <a:bodyPr wrap="square" lIns="0" tIns="0" rIns="0" bIns="0" rtlCol="0">
            <a:spAutoFit/>
          </a:bodyPr>
          <a:lstStyle/>
          <a:p>
            <a:pPr>
              <a:lnSpc>
                <a:spcPct val="104000"/>
              </a:lnSpc>
            </a:pPr>
            <a:r>
              <a:rPr lang="da-DK" sz="1400" dirty="0">
                <a:solidFill>
                  <a:schemeClr val="accent1"/>
                </a:solidFill>
              </a:rPr>
              <a:t>Version 1.0 – December 2021</a:t>
            </a:r>
          </a:p>
        </p:txBody>
      </p:sp>
    </p:spTree>
    <p:extLst>
      <p:ext uri="{BB962C8B-B14F-4D97-AF65-F5344CB8AC3E}">
        <p14:creationId xmlns:p14="http://schemas.microsoft.com/office/powerpoint/2010/main" val="2233326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 4">
            <a:extLst>
              <a:ext uri="{FF2B5EF4-FFF2-40B4-BE49-F238E27FC236}">
                <a16:creationId xmlns:a16="http://schemas.microsoft.com/office/drawing/2014/main" id="{1148AB79-C3E3-43D4-BB08-6A6B301FCA83}"/>
              </a:ext>
            </a:extLst>
          </p:cNvPr>
          <p:cNvGraphicFramePr>
            <a:graphicFrameLocks noGrp="1"/>
          </p:cNvGraphicFramePr>
          <p:nvPr>
            <p:extLst>
              <p:ext uri="{D42A27DB-BD31-4B8C-83A1-F6EECF244321}">
                <p14:modId xmlns:p14="http://schemas.microsoft.com/office/powerpoint/2010/main" val="2018075789"/>
              </p:ext>
            </p:extLst>
          </p:nvPr>
        </p:nvGraphicFramePr>
        <p:xfrm>
          <a:off x="367488" y="1390937"/>
          <a:ext cx="11616611" cy="4236720"/>
        </p:xfrm>
        <a:graphic>
          <a:graphicData uri="http://schemas.openxmlformats.org/drawingml/2006/table">
            <a:tbl>
              <a:tblPr firstRow="1" bandRow="1">
                <a:tableStyleId>{5C22544A-7EE6-4342-B048-85BDC9FD1C3A}</a:tableStyleId>
              </a:tblPr>
              <a:tblGrid>
                <a:gridCol w="2046528">
                  <a:extLst>
                    <a:ext uri="{9D8B030D-6E8A-4147-A177-3AD203B41FA5}">
                      <a16:colId xmlns:a16="http://schemas.microsoft.com/office/drawing/2014/main" val="2910390319"/>
                    </a:ext>
                  </a:extLst>
                </a:gridCol>
                <a:gridCol w="7781544">
                  <a:extLst>
                    <a:ext uri="{9D8B030D-6E8A-4147-A177-3AD203B41FA5}">
                      <a16:colId xmlns:a16="http://schemas.microsoft.com/office/drawing/2014/main" val="3479592888"/>
                    </a:ext>
                  </a:extLst>
                </a:gridCol>
                <a:gridCol w="1788539">
                  <a:extLst>
                    <a:ext uri="{9D8B030D-6E8A-4147-A177-3AD203B41FA5}">
                      <a16:colId xmlns:a16="http://schemas.microsoft.com/office/drawing/2014/main" val="2771352649"/>
                    </a:ext>
                  </a:extLst>
                </a:gridCol>
              </a:tblGrid>
              <a:tr h="242648">
                <a:tc>
                  <a:txBody>
                    <a:bodyPr/>
                    <a:lstStyle/>
                    <a:p>
                      <a:r>
                        <a:rPr lang="da-DK" sz="1050" dirty="0"/>
                        <a:t>Emne </a:t>
                      </a:r>
                    </a:p>
                  </a:txBody>
                  <a:tcPr/>
                </a:tc>
                <a:tc>
                  <a:txBody>
                    <a:bodyPr/>
                    <a:lstStyle/>
                    <a:p>
                      <a:r>
                        <a:rPr lang="da-DK" sz="1050" dirty="0"/>
                        <a:t>Opgave </a:t>
                      </a:r>
                    </a:p>
                  </a:txBody>
                  <a:tcPr/>
                </a:tc>
                <a:tc>
                  <a:txBody>
                    <a:bodyPr/>
                    <a:lstStyle/>
                    <a:p>
                      <a:r>
                        <a:rPr lang="da-DK" sz="1050" dirty="0"/>
                        <a:t>Link</a:t>
                      </a:r>
                    </a:p>
                  </a:txBody>
                  <a:tcPr/>
                </a:tc>
                <a:extLst>
                  <a:ext uri="{0D108BD9-81ED-4DB2-BD59-A6C34878D82A}">
                    <a16:rowId xmlns:a16="http://schemas.microsoft.com/office/drawing/2014/main" val="1553360923"/>
                  </a:ext>
                </a:extLst>
              </a:tr>
              <a:tr h="242648">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da-DK" sz="1000" b="1" kern="1200" dirty="0">
                          <a:solidFill>
                            <a:schemeClr val="dk1"/>
                          </a:solidFill>
                          <a:effectLst/>
                          <a:latin typeface="Arial" panose="020B0604020202020204" pitchFamily="34" charset="0"/>
                          <a:ea typeface="+mn-ea"/>
                          <a:cs typeface="Times New Roman" panose="02020603050405020304" pitchFamily="18" charset="0"/>
                        </a:rPr>
                        <a:t>Lovgivning vedr. e-handel</a:t>
                      </a:r>
                    </a:p>
                  </a:txBody>
                  <a:tcPr/>
                </a:tc>
                <a:tc>
                  <a:txBody>
                    <a:bodyPr/>
                    <a:lstStyle/>
                    <a:p>
                      <a:pPr>
                        <a:lnSpc>
                          <a:spcPts val="1200"/>
                        </a:lnSpc>
                        <a:spcAft>
                          <a:spcPts val="0"/>
                        </a:spcAft>
                      </a:pPr>
                      <a:r>
                        <a:rPr lang="da-DK" sz="1000" dirty="0">
                          <a:effectLst/>
                          <a:latin typeface="Arial" panose="020B0604020202020204" pitchFamily="34" charset="0"/>
                          <a:ea typeface="Arial" panose="020B0604020202020204" pitchFamily="34" charset="0"/>
                          <a:cs typeface="Times New Roman" panose="02020603050405020304" pitchFamily="18" charset="0"/>
                        </a:rPr>
                        <a:t>Lovgivningen stod til at træde i kraft den 1. januar 2021, med økonomiaftalen for 2021 er ikrafttrædelsestidspunktet dog skudt </a:t>
                      </a:r>
                      <a:r>
                        <a:rPr lang="da-DK" sz="10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til</a:t>
                      </a:r>
                      <a:r>
                        <a:rPr lang="da-DK" sz="10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1. januar 2022.</a:t>
                      </a:r>
                      <a:r>
                        <a:rPr lang="da-DK" sz="10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Det betyder, at kommunerne frem imod, at lovgivningen forventeligt træder i kraft den 1. januar 2022, skal sikre, at deres systemer kan håndtere PEPPOL-standarden for e-ordre og e-kataloger. </a:t>
                      </a:r>
                      <a:endParaRPr lang="da-DK" sz="1000" dirty="0">
                        <a:effectLst/>
                        <a:latin typeface="Arial" panose="020B0604020202020204" pitchFamily="34" charset="0"/>
                        <a:ea typeface="Arial" panose="020B0604020202020204" pitchFamily="34" charset="0"/>
                        <a:cs typeface="Times New Roman" panose="02020603050405020304" pitchFamily="18" charset="0"/>
                      </a:endParaRPr>
                    </a:p>
                    <a:p>
                      <a:pPr>
                        <a:lnSpc>
                          <a:spcPts val="1200"/>
                        </a:lnSpc>
                        <a:spcAft>
                          <a:spcPts val="0"/>
                        </a:spcAft>
                      </a:pPr>
                      <a:r>
                        <a:rPr lang="da-DK" sz="1000" dirty="0">
                          <a:effectLst/>
                          <a:latin typeface="Arial" panose="020B0604020202020204" pitchFamily="34" charset="0"/>
                          <a:ea typeface="Arial" panose="020B0604020202020204" pitchFamily="34" charset="0"/>
                          <a:cs typeface="Times New Roman" panose="02020603050405020304" pitchFamily="18" charset="0"/>
                        </a:rPr>
                        <a:t> </a:t>
                      </a:r>
                    </a:p>
                  </a:txBody>
                  <a:tcPr/>
                </a:tc>
                <a:tc>
                  <a:txBody>
                    <a:bodyPr/>
                    <a:lstStyle/>
                    <a:p>
                      <a:endParaRPr lang="da-DK" sz="1050" dirty="0"/>
                    </a:p>
                  </a:txBody>
                  <a:tcPr/>
                </a:tc>
                <a:extLst>
                  <a:ext uri="{0D108BD9-81ED-4DB2-BD59-A6C34878D82A}">
                    <a16:rowId xmlns:a16="http://schemas.microsoft.com/office/drawing/2014/main" val="2851626156"/>
                  </a:ext>
                </a:extLst>
              </a:tr>
              <a:tr h="242648">
                <a:tc>
                  <a:txBody>
                    <a:bodyPr/>
                    <a:lstStyle/>
                    <a:p>
                      <a:pPr marL="0" algn="l" defTabSz="685800" rtl="0" eaLnBrk="1" latinLnBrk="0" hangingPunct="1">
                        <a:lnSpc>
                          <a:spcPts val="1200"/>
                        </a:lnSpc>
                        <a:spcAft>
                          <a:spcPts val="0"/>
                        </a:spcAft>
                      </a:pPr>
                      <a:r>
                        <a:rPr lang="da-DK" sz="1000" b="1" kern="1200" dirty="0">
                          <a:solidFill>
                            <a:schemeClr val="dk1"/>
                          </a:solidFill>
                          <a:effectLst/>
                          <a:latin typeface="Arial" panose="020B0604020202020204" pitchFamily="34" charset="0"/>
                          <a:ea typeface="+mn-ea"/>
                          <a:cs typeface="Times New Roman" panose="02020603050405020304" pitchFamily="18" charset="0"/>
                        </a:rPr>
                        <a:t>Informations- og </a:t>
                      </a:r>
                      <a:r>
                        <a:rPr lang="da-DK" sz="1000" b="1" kern="1200" dirty="0" err="1">
                          <a:solidFill>
                            <a:schemeClr val="dk1"/>
                          </a:solidFill>
                          <a:effectLst/>
                          <a:latin typeface="Arial" panose="020B0604020202020204" pitchFamily="34" charset="0"/>
                          <a:ea typeface="+mn-ea"/>
                          <a:cs typeface="Times New Roman" panose="02020603050405020304" pitchFamily="18" charset="0"/>
                        </a:rPr>
                        <a:t>cybersikkerhed</a:t>
                      </a:r>
                      <a:endParaRPr lang="da-DK" sz="1000" b="1" kern="1200" dirty="0">
                        <a:solidFill>
                          <a:schemeClr val="dk1"/>
                        </a:solidFill>
                        <a:effectLst/>
                        <a:latin typeface="Arial" panose="020B0604020202020204" pitchFamily="34" charset="0"/>
                        <a:cs typeface="Times New Roman" panose="02020603050405020304" pitchFamily="18" charset="0"/>
                      </a:endParaRPr>
                    </a:p>
                  </a:txBody>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da-DK" sz="1000" kern="1200" dirty="0">
                          <a:solidFill>
                            <a:schemeClr val="tx1"/>
                          </a:solidFill>
                          <a:effectLst/>
                          <a:latin typeface="Arial" panose="020B0604020202020204" pitchFamily="34" charset="0"/>
                          <a:ea typeface="+mn-ea"/>
                          <a:cs typeface="Times New Roman" panose="02020603050405020304" pitchFamily="18" charset="0"/>
                        </a:rPr>
                        <a:t>Databeskyttelsesforordningen har et omdrejningspunkt for tilgangen til persondatabeskyttelse, der i bred forstand er risikobaseret, ligesom arbejdet med indførsel af principperne for ISO27001 også tager udgangspunkt i en risikobaseret tilgang. Det er derfor vigtigt, at </a:t>
                      </a:r>
                      <a:r>
                        <a:rPr lang="da-DK" sz="1000" kern="1200" dirty="0" err="1">
                          <a:solidFill>
                            <a:schemeClr val="tx1"/>
                          </a:solidFill>
                          <a:effectLst/>
                          <a:latin typeface="Arial" panose="020B0604020202020204" pitchFamily="34" charset="0"/>
                          <a:ea typeface="+mn-ea"/>
                          <a:cs typeface="Times New Roman" panose="02020603050405020304" pitchFamily="18" charset="0"/>
                        </a:rPr>
                        <a:t>kommu-nerne</a:t>
                      </a:r>
                      <a:r>
                        <a:rPr lang="da-DK" sz="1000" kern="1200" dirty="0">
                          <a:solidFill>
                            <a:schemeClr val="tx1"/>
                          </a:solidFill>
                          <a:effectLst/>
                          <a:latin typeface="Arial" panose="020B0604020202020204" pitchFamily="34" charset="0"/>
                          <a:ea typeface="+mn-ea"/>
                          <a:cs typeface="Times New Roman" panose="02020603050405020304" pitchFamily="18" charset="0"/>
                        </a:rPr>
                        <a:t> fortsat arbejder med og udvikler risikobaserede tilgange til informationssikkerhed. Det kan kræve, at man i den enkelte kommune skal anvende flere ressourcer på opgaven, </a:t>
                      </a:r>
                      <a:r>
                        <a:rPr lang="da-DK" sz="1000" kern="1200" dirty="0" err="1">
                          <a:solidFill>
                            <a:schemeClr val="tx1"/>
                          </a:solidFill>
                          <a:effectLst/>
                          <a:latin typeface="Arial" panose="020B0604020202020204" pitchFamily="34" charset="0"/>
                          <a:ea typeface="+mn-ea"/>
                          <a:cs typeface="Times New Roman" panose="02020603050405020304" pitchFamily="18" charset="0"/>
                        </a:rPr>
                        <a:t>herun-der</a:t>
                      </a:r>
                      <a:r>
                        <a:rPr lang="da-DK" sz="1000" kern="1200" dirty="0">
                          <a:solidFill>
                            <a:schemeClr val="tx1"/>
                          </a:solidFill>
                          <a:effectLst/>
                          <a:latin typeface="Arial" panose="020B0604020202020204" pitchFamily="34" charset="0"/>
                          <a:ea typeface="+mn-ea"/>
                          <a:cs typeface="Times New Roman" panose="02020603050405020304" pitchFamily="18" charset="0"/>
                        </a:rPr>
                        <a:t> også flere ledelsesressourcer.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1000" u="sng" kern="1200" dirty="0">
                          <a:solidFill>
                            <a:schemeClr val="dk1"/>
                          </a:solidFill>
                          <a:effectLst/>
                          <a:latin typeface="+mn-lt"/>
                          <a:ea typeface="+mn-ea"/>
                          <a:cs typeface="+mn-cs"/>
                          <a:hlinkClick r:id="rId2"/>
                        </a:rPr>
                        <a:t>Informationssikkerhed og GDPR (kl.dk)</a:t>
                      </a:r>
                      <a:endParaRPr lang="da-DK" sz="1000" dirty="0">
                        <a:latin typeface="+mn-lt"/>
                      </a:endParaRPr>
                    </a:p>
                  </a:txBody>
                  <a:tcPr/>
                </a:tc>
                <a:extLst>
                  <a:ext uri="{0D108BD9-81ED-4DB2-BD59-A6C34878D82A}">
                    <a16:rowId xmlns:a16="http://schemas.microsoft.com/office/drawing/2014/main" val="70793471"/>
                  </a:ext>
                </a:extLst>
              </a:tr>
              <a:tr h="242648">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da-DK" sz="1000" b="1" kern="1200" dirty="0" err="1">
                          <a:solidFill>
                            <a:schemeClr val="dk1"/>
                          </a:solidFill>
                          <a:effectLst/>
                          <a:latin typeface="Arial" panose="020B0604020202020204" pitchFamily="34" charset="0"/>
                          <a:ea typeface="+mn-ea"/>
                          <a:cs typeface="Times New Roman" panose="02020603050405020304" pitchFamily="18" charset="0"/>
                        </a:rPr>
                        <a:t>Cyber</a:t>
                      </a:r>
                      <a:r>
                        <a:rPr lang="da-DK" sz="1000" b="1" kern="1200" dirty="0">
                          <a:solidFill>
                            <a:schemeClr val="dk1"/>
                          </a:solidFill>
                          <a:effectLst/>
                          <a:latin typeface="Arial" panose="020B0604020202020204" pitchFamily="34" charset="0"/>
                          <a:ea typeface="+mn-ea"/>
                          <a:cs typeface="Times New Roman" panose="02020603050405020304" pitchFamily="18" charset="0"/>
                        </a:rPr>
                        <a:t>- og informationssikkerhed i sundhedssektoren</a:t>
                      </a:r>
                    </a:p>
                    <a:p>
                      <a:pPr marL="0" algn="l" defTabSz="685800" rtl="0" eaLnBrk="1" latinLnBrk="0" hangingPunct="1">
                        <a:lnSpc>
                          <a:spcPts val="1200"/>
                        </a:lnSpc>
                        <a:spcAft>
                          <a:spcPts val="0"/>
                        </a:spcAft>
                      </a:pPr>
                      <a:endParaRPr lang="da-DK" sz="1000" b="1" kern="1200" dirty="0">
                        <a:solidFill>
                          <a:schemeClr val="dk1"/>
                        </a:solidFill>
                        <a:effectLst/>
                        <a:latin typeface="Arial" panose="020B0604020202020204" pitchFamily="34" charset="0"/>
                        <a:cs typeface="Times New Roman" panose="02020603050405020304" pitchFamily="18" charset="0"/>
                      </a:endParaRPr>
                    </a:p>
                  </a:txBody>
                  <a:tcPr/>
                </a:tc>
                <a:tc>
                  <a:txBody>
                    <a:bodyPr/>
                    <a:lstStyle/>
                    <a:p>
                      <a:pPr marL="0" algn="l" defTabSz="685800" rtl="0" eaLnBrk="1" latinLnBrk="0" hangingPunct="1">
                        <a:lnSpc>
                          <a:spcPts val="1200"/>
                        </a:lnSpc>
                        <a:spcAft>
                          <a:spcPts val="0"/>
                        </a:spcAft>
                      </a:pPr>
                      <a:r>
                        <a:rPr lang="da-DK" sz="1000" kern="12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I forlængelse af regeringens strategi for </a:t>
                      </a:r>
                      <a:r>
                        <a:rPr lang="da-DK" sz="1000" kern="1200" dirty="0" err="1">
                          <a:solidFill>
                            <a:schemeClr val="tx1"/>
                          </a:solidFill>
                          <a:effectLst/>
                          <a:latin typeface="Arial" panose="020B0604020202020204" pitchFamily="34" charset="0"/>
                          <a:ea typeface="Arial" panose="020B0604020202020204" pitchFamily="34" charset="0"/>
                          <a:cs typeface="Times New Roman" panose="02020603050405020304" pitchFamily="18" charset="0"/>
                        </a:rPr>
                        <a:t>cybersikkerhed</a:t>
                      </a:r>
                      <a:r>
                        <a:rPr lang="da-DK" sz="1000" kern="12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og den strategi for </a:t>
                      </a:r>
                      <a:r>
                        <a:rPr lang="da-DK" sz="1000" kern="1200" dirty="0" err="1">
                          <a:solidFill>
                            <a:schemeClr val="tx1"/>
                          </a:solidFill>
                          <a:effectLst/>
                          <a:latin typeface="Arial" panose="020B0604020202020204" pitchFamily="34" charset="0"/>
                          <a:ea typeface="Arial" panose="020B0604020202020204" pitchFamily="34" charset="0"/>
                          <a:cs typeface="Times New Roman" panose="02020603050405020304" pitchFamily="18" charset="0"/>
                        </a:rPr>
                        <a:t>Cyber</a:t>
                      </a:r>
                      <a:r>
                        <a:rPr lang="da-DK" sz="1000" kern="12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og informationssikkerhed i sundhedssektoren, som KL, Danske Regioner og Staten aftalte i januar 2019. Blev KL i efteråret 2020 indbudt sammen med regionerne til at indgå i en arbejdsgruppe på sundhedsområdet. Formålet var at udarbejde et oplæg til en samarbejdsmodel på tværs af sektorerne samt forslag til en teknologisk platform inden udgangen af 2021. En platform, der gør det muligt, at analysere og samarbejde om </a:t>
                      </a:r>
                      <a:r>
                        <a:rPr lang="da-DK" sz="1000" kern="1200" dirty="0" err="1">
                          <a:solidFill>
                            <a:schemeClr val="tx1"/>
                          </a:solidFill>
                          <a:effectLst/>
                          <a:latin typeface="Arial" panose="020B0604020202020204" pitchFamily="34" charset="0"/>
                          <a:ea typeface="Arial" panose="020B0604020202020204" pitchFamily="34" charset="0"/>
                          <a:cs typeface="Times New Roman" panose="02020603050405020304" pitchFamily="18" charset="0"/>
                        </a:rPr>
                        <a:t>cyberangreb</a:t>
                      </a:r>
                      <a:r>
                        <a:rPr lang="da-DK" sz="1000" kern="12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på tværs af aktørerne i sundhedsvæsenet. Den kommunale sektor bliver derfor part i, at skulle kunne opfange og agere på </a:t>
                      </a:r>
                      <a:r>
                        <a:rPr lang="da-DK" sz="1000" kern="1200" dirty="0" err="1">
                          <a:solidFill>
                            <a:schemeClr val="tx1"/>
                          </a:solidFill>
                          <a:effectLst/>
                          <a:latin typeface="Arial" panose="020B0604020202020204" pitchFamily="34" charset="0"/>
                          <a:ea typeface="Arial" panose="020B0604020202020204" pitchFamily="34" charset="0"/>
                          <a:cs typeface="Times New Roman" panose="02020603050405020304" pitchFamily="18" charset="0"/>
                        </a:rPr>
                        <a:t>cyberangreb</a:t>
                      </a:r>
                      <a:r>
                        <a:rPr lang="da-DK" sz="1000" kern="12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i samarbejde med et statsligt analysecenter og regionerne. Der vil på den baggrund iværksættes en analyse med </a:t>
                      </a:r>
                      <a:r>
                        <a:rPr lang="da-DK" sz="1000" b="1" kern="12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start januar 2022</a:t>
                      </a:r>
                      <a:r>
                        <a:rPr lang="da-DK" sz="1000" kern="12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der skal afdække konsekvenser for kommunernes arbejde med </a:t>
                      </a:r>
                      <a:r>
                        <a:rPr lang="da-DK" sz="1000" kern="1200" dirty="0" err="1">
                          <a:solidFill>
                            <a:schemeClr val="tx1"/>
                          </a:solidFill>
                          <a:effectLst/>
                          <a:latin typeface="Arial" panose="020B0604020202020204" pitchFamily="34" charset="0"/>
                          <a:ea typeface="Arial" panose="020B0604020202020204" pitchFamily="34" charset="0"/>
                          <a:cs typeface="Times New Roman" panose="02020603050405020304" pitchFamily="18" charset="0"/>
                        </a:rPr>
                        <a:t>cybersikkerhed</a:t>
                      </a:r>
                      <a:r>
                        <a:rPr lang="da-DK" sz="1000" kern="12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i samarbejde med et landsdækkende analysecenter for </a:t>
                      </a:r>
                      <a:r>
                        <a:rPr lang="da-DK" sz="1000" kern="1200" dirty="0" err="1">
                          <a:solidFill>
                            <a:schemeClr val="tx1"/>
                          </a:solidFill>
                          <a:effectLst/>
                          <a:latin typeface="Arial" panose="020B0604020202020204" pitchFamily="34" charset="0"/>
                          <a:ea typeface="Arial" panose="020B0604020202020204" pitchFamily="34" charset="0"/>
                          <a:cs typeface="Times New Roman" panose="02020603050405020304" pitchFamily="18" charset="0"/>
                        </a:rPr>
                        <a:t>cybersikkerhed</a:t>
                      </a:r>
                      <a:r>
                        <a:rPr lang="da-DK" sz="1000" kern="1200" dirty="0">
                          <a:solidFill>
                            <a:schemeClr val="tx1"/>
                          </a:solidFill>
                          <a:effectLst/>
                          <a:latin typeface="Arial" panose="020B0604020202020204" pitchFamily="34" charset="0"/>
                          <a:ea typeface="Arial" panose="020B0604020202020204" pitchFamily="34" charset="0"/>
                          <a:cs typeface="Times New Roman" panose="02020603050405020304" pitchFamily="18" charset="0"/>
                        </a:rPr>
                        <a:t>.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1000" u="sng" kern="1200" dirty="0" err="1">
                          <a:solidFill>
                            <a:schemeClr val="dk1"/>
                          </a:solidFill>
                          <a:effectLst/>
                          <a:latin typeface="+mn-lt"/>
                          <a:ea typeface="+mn-ea"/>
                          <a:cs typeface="+mn-cs"/>
                          <a:hlinkClick r:id="rId3"/>
                        </a:rPr>
                        <a:t>Cybersikkerhed</a:t>
                      </a:r>
                      <a:r>
                        <a:rPr lang="da-DK" sz="1000" u="sng" kern="1200" dirty="0">
                          <a:solidFill>
                            <a:schemeClr val="dk1"/>
                          </a:solidFill>
                          <a:effectLst/>
                          <a:latin typeface="+mn-lt"/>
                          <a:ea typeface="+mn-ea"/>
                          <a:cs typeface="+mn-cs"/>
                          <a:hlinkClick r:id="rId3"/>
                        </a:rPr>
                        <a:t> (kl.dk)</a:t>
                      </a:r>
                      <a:endParaRPr lang="da-DK" sz="1000" dirty="0"/>
                    </a:p>
                  </a:txBody>
                  <a:tcPr/>
                </a:tc>
                <a:extLst>
                  <a:ext uri="{0D108BD9-81ED-4DB2-BD59-A6C34878D82A}">
                    <a16:rowId xmlns:a16="http://schemas.microsoft.com/office/drawing/2014/main" val="1899695614"/>
                  </a:ext>
                </a:extLst>
              </a:tr>
              <a:tr h="242648">
                <a:tc>
                  <a:txBody>
                    <a:bodyPr/>
                    <a:lstStyle/>
                    <a:p>
                      <a:pPr marL="0" algn="l" defTabSz="685800" rtl="0" eaLnBrk="1" latinLnBrk="0" hangingPunct="1">
                        <a:lnSpc>
                          <a:spcPts val="1200"/>
                        </a:lnSpc>
                        <a:spcAft>
                          <a:spcPts val="0"/>
                        </a:spcAft>
                      </a:pPr>
                      <a:r>
                        <a:rPr lang="da-DK" sz="1000" b="1" kern="1200" dirty="0">
                          <a:solidFill>
                            <a:schemeClr val="dk1"/>
                          </a:solidFill>
                          <a:effectLst/>
                          <a:latin typeface="Arial" panose="020B0604020202020204" pitchFamily="34" charset="0"/>
                          <a:ea typeface="+mn-ea"/>
                          <a:cs typeface="Times New Roman" panose="02020603050405020304" pitchFamily="18" charset="0"/>
                        </a:rPr>
                        <a:t>Ny fælleskommunal indkøbsstrategi 2020-2024</a:t>
                      </a:r>
                      <a:endParaRPr lang="da-DK" sz="1000" b="1" kern="1200" dirty="0">
                        <a:solidFill>
                          <a:schemeClr val="dk1"/>
                        </a:solidFill>
                        <a:effectLst/>
                        <a:latin typeface="Arial" panose="020B0604020202020204" pitchFamily="34" charset="0"/>
                        <a:cs typeface="Times New Roman" panose="02020603050405020304" pitchFamily="18" charset="0"/>
                      </a:endParaRPr>
                    </a:p>
                  </a:txBody>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da-DK" sz="1000" kern="1200" dirty="0">
                          <a:solidFill>
                            <a:schemeClr val="dk1"/>
                          </a:solidFill>
                          <a:effectLst/>
                          <a:latin typeface="Arial" panose="020B0604020202020204" pitchFamily="34" charset="0"/>
                          <a:ea typeface="+mn-ea"/>
                          <a:cs typeface="Times New Roman" panose="02020603050405020304" pitchFamily="18" charset="0"/>
                        </a:rPr>
                        <a:t>I februar 2020 vedtog KL’s bestyrelse en ny fælleskommunal indkøbsstrategi. Der er opstillet 20 målsætninger på tværs af tre overordnede temaer, og der er udarbejdet en handleplan, der udgør en ramme for, hvordan KL og kommu­nerne løbende vil arbejde på at realisere strategiens målsætninger. Samtidig beskriver handleplanen organiseringen af strategiarbejdet. Handleplanen sætter en retning for en række aktiviteter og indsatser i strategiperioden på den korte og mellemlange bane.</a:t>
                      </a:r>
                      <a:endParaRPr lang="da-DK" sz="1000" kern="1200" dirty="0">
                        <a:solidFill>
                          <a:schemeClr val="dk1"/>
                        </a:solidFill>
                        <a:effectLst/>
                        <a:latin typeface="Arial" panose="020B0604020202020204" pitchFamily="34" charset="0"/>
                        <a:cs typeface="Times New Roman" panose="02020603050405020304" pitchFamily="18" charset="0"/>
                      </a:endParaRPr>
                    </a:p>
                  </a:txBody>
                  <a:tcPr/>
                </a:tc>
                <a:tc>
                  <a:txBody>
                    <a:bodyPr/>
                    <a:lstStyle/>
                    <a:p>
                      <a:pPr>
                        <a:lnSpc>
                          <a:spcPts val="1200"/>
                        </a:lnSpc>
                        <a:spcAft>
                          <a:spcPts val="0"/>
                        </a:spcAft>
                      </a:pPr>
                      <a:r>
                        <a:rPr lang="da-DK" sz="1000" u="sng" dirty="0">
                          <a:solidFill>
                            <a:srgbClr val="0071A1"/>
                          </a:solidFill>
                          <a:effectLst/>
                          <a:latin typeface="Arial" panose="020B0604020202020204" pitchFamily="34" charset="0"/>
                          <a:ea typeface="Arial" panose="020B0604020202020204" pitchFamily="34" charset="0"/>
                          <a:cs typeface="Times New Roman" panose="02020603050405020304" pitchFamily="18" charset="0"/>
                          <a:hlinkClick r:id="rId4"/>
                        </a:rPr>
                        <a:t>https://www.kl.dk/okonomi-og-administration/okonomi-og-styring/indkoeb/</a:t>
                      </a:r>
                      <a:r>
                        <a:rPr lang="da-DK" sz="1000" dirty="0">
                          <a:solidFill>
                            <a:srgbClr val="0071A1"/>
                          </a:solidFill>
                          <a:effectLst/>
                          <a:latin typeface="Arial" panose="020B0604020202020204" pitchFamily="34" charset="0"/>
                          <a:ea typeface="Arial" panose="020B0604020202020204" pitchFamily="34" charset="0"/>
                          <a:cs typeface="Times New Roman" panose="02020603050405020304" pitchFamily="18" charset="0"/>
                        </a:rPr>
                        <a:t> </a:t>
                      </a:r>
                      <a:endParaRPr lang="da-DK" sz="1000" dirty="0">
                        <a:effectLst/>
                        <a:latin typeface="Arial" panose="020B0604020202020204"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3727161078"/>
                  </a:ext>
                </a:extLst>
              </a:tr>
              <a:tr h="242648">
                <a:tc>
                  <a:txBody>
                    <a:bodyPr/>
                    <a:lstStyle/>
                    <a:p>
                      <a:r>
                        <a:rPr lang="da-DK" sz="1050" b="1" kern="1200" dirty="0">
                          <a:solidFill>
                            <a:schemeClr val="dk1"/>
                          </a:solidFill>
                          <a:latin typeface="+mn-lt"/>
                          <a:ea typeface="+mn-ea"/>
                          <a:cs typeface="+mn-cs"/>
                        </a:rPr>
                        <a:t>Videreanvendelse af den offentlige sektors informationer (PSI-lov)</a:t>
                      </a:r>
                    </a:p>
                  </a:txBody>
                  <a:tcPr/>
                </a:tc>
                <a:tc>
                  <a:txBody>
                    <a:bodyPr/>
                    <a:lstStyle/>
                    <a:p>
                      <a:r>
                        <a:rPr lang="da-DK" sz="1050" kern="1200" dirty="0">
                          <a:solidFill>
                            <a:schemeClr val="dk1"/>
                          </a:solidFill>
                          <a:latin typeface="+mn-lt"/>
                          <a:ea typeface="+mn-ea"/>
                          <a:cs typeface="+mn-cs"/>
                        </a:rPr>
                        <a:t>PSI-loven er blevet ændret. Ændringen betyder, at der skal udvikles et enkelt adgangspunkt for tilgang til offentlige data, og at der vil være datasæt af særlig værdi, der skal kunne tilgås gratis for brugerne. Der er endnu ingen afklaring af, hvilke konkrete konsekvenser, det kan have for kommunerne.</a:t>
                      </a:r>
                    </a:p>
                  </a:txBody>
                  <a:tcPr/>
                </a:tc>
                <a:tc>
                  <a:txBody>
                    <a:bodyPr/>
                    <a:lstStyle/>
                    <a:p>
                      <a:endParaRPr lang="da-DK" sz="1050" kern="1200" dirty="0">
                        <a:solidFill>
                          <a:schemeClr val="tx1"/>
                        </a:solidFill>
                        <a:latin typeface="+mn-lt"/>
                        <a:ea typeface="+mn-ea"/>
                        <a:cs typeface="+mn-cs"/>
                      </a:endParaRPr>
                    </a:p>
                  </a:txBody>
                  <a:tcPr/>
                </a:tc>
                <a:extLst>
                  <a:ext uri="{0D108BD9-81ED-4DB2-BD59-A6C34878D82A}">
                    <a16:rowId xmlns:a16="http://schemas.microsoft.com/office/drawing/2014/main" val="3164752879"/>
                  </a:ext>
                </a:extLst>
              </a:tr>
            </a:tbl>
          </a:graphicData>
        </a:graphic>
      </p:graphicFrame>
      <p:sp>
        <p:nvSpPr>
          <p:cNvPr id="4" name="Titel 1">
            <a:extLst>
              <a:ext uri="{FF2B5EF4-FFF2-40B4-BE49-F238E27FC236}">
                <a16:creationId xmlns:a16="http://schemas.microsoft.com/office/drawing/2014/main" id="{D7DC4878-D22C-405C-8964-D62E5009CEEA}"/>
              </a:ext>
            </a:extLst>
          </p:cNvPr>
          <p:cNvSpPr txBox="1">
            <a:spLocks/>
          </p:cNvSpPr>
          <p:nvPr/>
        </p:nvSpPr>
        <p:spPr>
          <a:xfrm>
            <a:off x="639025" y="158622"/>
            <a:ext cx="10714775" cy="1455574"/>
          </a:xfrm>
          <a:prstGeom prst="rect">
            <a:avLst/>
          </a:prstGeom>
        </p:spPr>
        <p:txBody>
          <a:bodyPr vert="horz" lIns="0" tIns="0" rIns="0" bIns="0" rtlCol="0" anchor="b" anchorCtr="0">
            <a:noAutofit/>
          </a:bodyPr>
          <a:lstStyle>
            <a:lvl1pPr algn="l" defTabSz="685800" rtl="0" eaLnBrk="1" latinLnBrk="0" hangingPunct="1">
              <a:lnSpc>
                <a:spcPct val="83000"/>
              </a:lnSpc>
              <a:spcBef>
                <a:spcPct val="0"/>
              </a:spcBef>
              <a:buNone/>
              <a:defRPr sz="2800" b="1" kern="1200">
                <a:solidFill>
                  <a:srgbClr val="003B7A"/>
                </a:solidFill>
                <a:latin typeface="+mj-lt"/>
                <a:ea typeface="+mj-ea"/>
                <a:cs typeface="+mj-cs"/>
              </a:defRPr>
            </a:lvl1pPr>
          </a:lstStyle>
          <a:p>
            <a:endParaRPr lang="da-DK" dirty="0"/>
          </a:p>
        </p:txBody>
      </p:sp>
      <p:sp>
        <p:nvSpPr>
          <p:cNvPr id="6" name="Titel 1">
            <a:extLst>
              <a:ext uri="{FF2B5EF4-FFF2-40B4-BE49-F238E27FC236}">
                <a16:creationId xmlns:a16="http://schemas.microsoft.com/office/drawing/2014/main" id="{0B01EA0B-FF50-4FE5-94E1-B441407FEDCD}"/>
              </a:ext>
            </a:extLst>
          </p:cNvPr>
          <p:cNvSpPr txBox="1">
            <a:spLocks/>
          </p:cNvSpPr>
          <p:nvPr/>
        </p:nvSpPr>
        <p:spPr>
          <a:xfrm>
            <a:off x="367488" y="-5577"/>
            <a:ext cx="10714775" cy="839754"/>
          </a:xfrm>
          <a:prstGeom prst="rect">
            <a:avLst/>
          </a:prstGeom>
        </p:spPr>
        <p:txBody>
          <a:bodyPr vert="horz" lIns="0" tIns="0" rIns="0" bIns="0" rtlCol="0" anchor="b" anchorCtr="0">
            <a:noAutofit/>
          </a:bodyPr>
          <a:lstStyle>
            <a:lvl1pPr algn="l" defTabSz="685800" rtl="0" eaLnBrk="1" latinLnBrk="0" hangingPunct="1">
              <a:lnSpc>
                <a:spcPct val="83000"/>
              </a:lnSpc>
              <a:spcBef>
                <a:spcPct val="0"/>
              </a:spcBef>
              <a:buNone/>
              <a:defRPr sz="2800" b="1" kern="1200">
                <a:solidFill>
                  <a:srgbClr val="003B7A"/>
                </a:solidFill>
                <a:latin typeface="+mj-lt"/>
                <a:ea typeface="+mj-ea"/>
                <a:cs typeface="+mj-cs"/>
              </a:defRPr>
            </a:lvl1pPr>
          </a:lstStyle>
          <a:p>
            <a:r>
              <a:rPr lang="da-DK" dirty="0"/>
              <a:t>Andre udvalgte opgaver og indsatser </a:t>
            </a:r>
          </a:p>
        </p:txBody>
      </p:sp>
      <p:sp>
        <p:nvSpPr>
          <p:cNvPr id="7" name="Tekstfelt 6">
            <a:extLst>
              <a:ext uri="{FF2B5EF4-FFF2-40B4-BE49-F238E27FC236}">
                <a16:creationId xmlns:a16="http://schemas.microsoft.com/office/drawing/2014/main" id="{E99053F2-EC10-4F4C-9BDB-8931B937571F}"/>
              </a:ext>
            </a:extLst>
          </p:cNvPr>
          <p:cNvSpPr txBox="1"/>
          <p:nvPr/>
        </p:nvSpPr>
        <p:spPr>
          <a:xfrm>
            <a:off x="9631680" y="6548153"/>
            <a:ext cx="2450710" cy="208903"/>
          </a:xfrm>
          <a:prstGeom prst="rect">
            <a:avLst/>
          </a:prstGeom>
          <a:noFill/>
        </p:spPr>
        <p:txBody>
          <a:bodyPr wrap="square" lIns="0" tIns="0" rIns="0" bIns="0" rtlCol="0">
            <a:spAutoFit/>
          </a:bodyPr>
          <a:lstStyle/>
          <a:p>
            <a:pPr>
              <a:lnSpc>
                <a:spcPct val="104000"/>
              </a:lnSpc>
            </a:pPr>
            <a:r>
              <a:rPr lang="da-DK" sz="1400" dirty="0">
                <a:solidFill>
                  <a:schemeClr val="accent1"/>
                </a:solidFill>
              </a:rPr>
              <a:t>Version 1.0 – December 2021</a:t>
            </a:r>
          </a:p>
        </p:txBody>
      </p:sp>
    </p:spTree>
    <p:extLst>
      <p:ext uri="{BB962C8B-B14F-4D97-AF65-F5344CB8AC3E}">
        <p14:creationId xmlns:p14="http://schemas.microsoft.com/office/powerpoint/2010/main" val="965916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4093F499-1A97-4864-B959-A783CEA37304}"/>
              </a:ext>
            </a:extLst>
          </p:cNvPr>
          <p:cNvSpPr/>
          <p:nvPr/>
        </p:nvSpPr>
        <p:spPr>
          <a:xfrm>
            <a:off x="638693" y="1671401"/>
            <a:ext cx="6208671" cy="4045829"/>
          </a:xfrm>
          <a:prstGeom prst="rect">
            <a:avLst/>
          </a:prstGeom>
          <a:solidFill>
            <a:schemeClr val="bg1">
              <a:lumMod val="9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chemeClr val="tx1"/>
              </a:solidFill>
            </a:endParaRPr>
          </a:p>
        </p:txBody>
      </p:sp>
      <p:sp>
        <p:nvSpPr>
          <p:cNvPr id="39" name="Rektangel 38">
            <a:extLst>
              <a:ext uri="{FF2B5EF4-FFF2-40B4-BE49-F238E27FC236}">
                <a16:creationId xmlns:a16="http://schemas.microsoft.com/office/drawing/2014/main" id="{C8F5FEA8-EDB3-4A12-9D0A-785849E9961B}"/>
              </a:ext>
            </a:extLst>
          </p:cNvPr>
          <p:cNvSpPr/>
          <p:nvPr/>
        </p:nvSpPr>
        <p:spPr>
          <a:xfrm>
            <a:off x="4781703" y="2510237"/>
            <a:ext cx="998109" cy="3194206"/>
          </a:xfrm>
          <a:prstGeom prst="rect">
            <a:avLst/>
          </a:prstGeom>
          <a:solidFill>
            <a:schemeClr val="accent5">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4000"/>
              </a:lnSpc>
            </a:pPr>
            <a:endParaRPr lang="da-DK" sz="1600" dirty="0" err="1">
              <a:solidFill>
                <a:schemeClr val="bg1"/>
              </a:solidFill>
            </a:endParaRPr>
          </a:p>
        </p:txBody>
      </p:sp>
      <p:sp>
        <p:nvSpPr>
          <p:cNvPr id="40" name="Rektangel 39">
            <a:extLst>
              <a:ext uri="{FF2B5EF4-FFF2-40B4-BE49-F238E27FC236}">
                <a16:creationId xmlns:a16="http://schemas.microsoft.com/office/drawing/2014/main" id="{ED67C6FE-2670-446F-A5C4-8252DF03BE64}"/>
              </a:ext>
            </a:extLst>
          </p:cNvPr>
          <p:cNvSpPr/>
          <p:nvPr/>
        </p:nvSpPr>
        <p:spPr>
          <a:xfrm>
            <a:off x="5787466" y="2506744"/>
            <a:ext cx="1035716" cy="3194206"/>
          </a:xfrm>
          <a:prstGeom prst="rect">
            <a:avLst/>
          </a:prstGeom>
          <a:solidFill>
            <a:schemeClr val="accent5">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4000"/>
              </a:lnSpc>
            </a:pPr>
            <a:endParaRPr lang="da-DK" sz="1600" dirty="0" err="1">
              <a:solidFill>
                <a:schemeClr val="bg1"/>
              </a:solidFill>
            </a:endParaRPr>
          </a:p>
        </p:txBody>
      </p:sp>
      <p:sp>
        <p:nvSpPr>
          <p:cNvPr id="27" name="Rektangel 26">
            <a:extLst>
              <a:ext uri="{FF2B5EF4-FFF2-40B4-BE49-F238E27FC236}">
                <a16:creationId xmlns:a16="http://schemas.microsoft.com/office/drawing/2014/main" id="{9AE53917-7A88-4683-B339-08F31787FBE1}"/>
              </a:ext>
            </a:extLst>
          </p:cNvPr>
          <p:cNvSpPr/>
          <p:nvPr/>
        </p:nvSpPr>
        <p:spPr>
          <a:xfrm>
            <a:off x="2866616" y="2513730"/>
            <a:ext cx="1009160" cy="3184508"/>
          </a:xfrm>
          <a:prstGeom prst="rect">
            <a:avLst/>
          </a:prstGeom>
          <a:solidFill>
            <a:schemeClr val="accent5">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4000"/>
              </a:lnSpc>
            </a:pPr>
            <a:endParaRPr lang="da-DK" sz="1600" dirty="0" err="1">
              <a:solidFill>
                <a:schemeClr val="bg1"/>
              </a:solidFill>
            </a:endParaRPr>
          </a:p>
        </p:txBody>
      </p:sp>
      <p:sp>
        <p:nvSpPr>
          <p:cNvPr id="38" name="Rektangel 37">
            <a:extLst>
              <a:ext uri="{FF2B5EF4-FFF2-40B4-BE49-F238E27FC236}">
                <a16:creationId xmlns:a16="http://schemas.microsoft.com/office/drawing/2014/main" id="{BCDBAF5A-79D4-4974-A2F0-40FAAAEC3D11}"/>
              </a:ext>
            </a:extLst>
          </p:cNvPr>
          <p:cNvSpPr/>
          <p:nvPr/>
        </p:nvSpPr>
        <p:spPr>
          <a:xfrm>
            <a:off x="3882538" y="2510237"/>
            <a:ext cx="902353" cy="3184508"/>
          </a:xfrm>
          <a:prstGeom prst="rect">
            <a:avLst/>
          </a:prstGeom>
          <a:solidFill>
            <a:schemeClr val="accent5">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4000"/>
              </a:lnSpc>
            </a:pPr>
            <a:endParaRPr lang="da-DK" sz="1600" dirty="0" err="1">
              <a:solidFill>
                <a:schemeClr val="bg1"/>
              </a:solidFill>
            </a:endParaRPr>
          </a:p>
        </p:txBody>
      </p:sp>
      <p:sp>
        <p:nvSpPr>
          <p:cNvPr id="3" name="Rektangel 2">
            <a:extLst>
              <a:ext uri="{FF2B5EF4-FFF2-40B4-BE49-F238E27FC236}">
                <a16:creationId xmlns:a16="http://schemas.microsoft.com/office/drawing/2014/main" id="{E1712434-C61D-40AF-8C84-D70BDDAB6FFD}"/>
              </a:ext>
            </a:extLst>
          </p:cNvPr>
          <p:cNvSpPr/>
          <p:nvPr/>
        </p:nvSpPr>
        <p:spPr>
          <a:xfrm>
            <a:off x="661178" y="2513730"/>
            <a:ext cx="1035601" cy="3181015"/>
          </a:xfrm>
          <a:prstGeom prst="rect">
            <a:avLst/>
          </a:prstGeom>
          <a:solidFill>
            <a:schemeClr val="accent5">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4000"/>
              </a:lnSpc>
            </a:pPr>
            <a:endParaRPr lang="da-DK" sz="1600" dirty="0" err="1">
              <a:solidFill>
                <a:schemeClr val="bg1"/>
              </a:solidFill>
            </a:endParaRPr>
          </a:p>
        </p:txBody>
      </p:sp>
      <p:sp>
        <p:nvSpPr>
          <p:cNvPr id="22" name="Rektangel 21">
            <a:extLst>
              <a:ext uri="{FF2B5EF4-FFF2-40B4-BE49-F238E27FC236}">
                <a16:creationId xmlns:a16="http://schemas.microsoft.com/office/drawing/2014/main" id="{1EF0BF3A-B812-4176-9257-EDD74450E4AF}"/>
              </a:ext>
            </a:extLst>
          </p:cNvPr>
          <p:cNvSpPr/>
          <p:nvPr/>
        </p:nvSpPr>
        <p:spPr>
          <a:xfrm>
            <a:off x="1697420" y="2513730"/>
            <a:ext cx="1156735" cy="3177522"/>
          </a:xfrm>
          <a:prstGeom prst="rect">
            <a:avLst/>
          </a:prstGeom>
          <a:solidFill>
            <a:schemeClr val="accent5">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4000"/>
              </a:lnSpc>
            </a:pPr>
            <a:endParaRPr lang="da-DK" sz="1600" dirty="0" err="1">
              <a:solidFill>
                <a:schemeClr val="bg1"/>
              </a:solidFill>
            </a:endParaRPr>
          </a:p>
        </p:txBody>
      </p:sp>
      <p:sp>
        <p:nvSpPr>
          <p:cNvPr id="2" name="Titel 1">
            <a:extLst>
              <a:ext uri="{FF2B5EF4-FFF2-40B4-BE49-F238E27FC236}">
                <a16:creationId xmlns:a16="http://schemas.microsoft.com/office/drawing/2014/main" id="{5C5A650F-EB39-4CE0-9A9D-D3514BE1098E}"/>
              </a:ext>
            </a:extLst>
          </p:cNvPr>
          <p:cNvSpPr>
            <a:spLocks noGrp="1"/>
          </p:cNvSpPr>
          <p:nvPr>
            <p:ph type="title"/>
          </p:nvPr>
        </p:nvSpPr>
        <p:spPr>
          <a:xfrm>
            <a:off x="585730" y="-8114"/>
            <a:ext cx="11278155" cy="1325563"/>
          </a:xfrm>
        </p:spPr>
        <p:txBody>
          <a:bodyPr/>
          <a:lstStyle/>
          <a:p>
            <a:r>
              <a:rPr lang="da-DK" sz="4000" dirty="0"/>
              <a:t>Kommunernes Digitaliseringsprogram 2021-25</a:t>
            </a:r>
          </a:p>
        </p:txBody>
      </p:sp>
      <p:sp>
        <p:nvSpPr>
          <p:cNvPr id="5" name="Tekstfelt 4">
            <a:extLst>
              <a:ext uri="{FF2B5EF4-FFF2-40B4-BE49-F238E27FC236}">
                <a16:creationId xmlns:a16="http://schemas.microsoft.com/office/drawing/2014/main" id="{788EC8AC-BF98-4C04-A533-D99D9E3EEF7A}"/>
              </a:ext>
            </a:extLst>
          </p:cNvPr>
          <p:cNvSpPr txBox="1"/>
          <p:nvPr/>
        </p:nvSpPr>
        <p:spPr>
          <a:xfrm rot="5400000">
            <a:off x="3454923" y="-878132"/>
            <a:ext cx="461665" cy="5898633"/>
          </a:xfrm>
          <a:prstGeom prst="rect">
            <a:avLst/>
          </a:prstGeom>
          <a:noFill/>
        </p:spPr>
        <p:txBody>
          <a:bodyPr vert="vert270" wrap="square" rtlCol="0">
            <a:spAutoFit/>
          </a:bodyPr>
          <a:lstStyle/>
          <a:p>
            <a:r>
              <a:rPr lang="da-DK" b="1" dirty="0">
                <a:solidFill>
                  <a:srgbClr val="003B7A"/>
                </a:solidFill>
              </a:rPr>
              <a:t>De seks delprogrammer </a:t>
            </a:r>
          </a:p>
        </p:txBody>
      </p:sp>
      <p:sp>
        <p:nvSpPr>
          <p:cNvPr id="19" name="Rektangel 18">
            <a:extLst>
              <a:ext uri="{FF2B5EF4-FFF2-40B4-BE49-F238E27FC236}">
                <a16:creationId xmlns:a16="http://schemas.microsoft.com/office/drawing/2014/main" id="{B486AA87-2C26-433E-A665-4FACC825869A}"/>
              </a:ext>
            </a:extLst>
          </p:cNvPr>
          <p:cNvSpPr/>
          <p:nvPr/>
        </p:nvSpPr>
        <p:spPr>
          <a:xfrm>
            <a:off x="7105242" y="1671401"/>
            <a:ext cx="4309679" cy="4045829"/>
          </a:xfrm>
          <a:prstGeom prst="rect">
            <a:avLst/>
          </a:prstGeom>
          <a:solidFill>
            <a:schemeClr val="bg1">
              <a:lumMod val="9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20" name="Tekstfelt 19">
            <a:extLst>
              <a:ext uri="{FF2B5EF4-FFF2-40B4-BE49-F238E27FC236}">
                <a16:creationId xmlns:a16="http://schemas.microsoft.com/office/drawing/2014/main" id="{DC1E3D95-7386-4FE0-847B-4349C30BC36C}"/>
              </a:ext>
            </a:extLst>
          </p:cNvPr>
          <p:cNvSpPr txBox="1"/>
          <p:nvPr/>
        </p:nvSpPr>
        <p:spPr>
          <a:xfrm>
            <a:off x="7248401" y="1853011"/>
            <a:ext cx="4023360" cy="3416320"/>
          </a:xfrm>
          <a:prstGeom prst="rect">
            <a:avLst/>
          </a:prstGeom>
          <a:noFill/>
        </p:spPr>
        <p:txBody>
          <a:bodyPr wrap="square" rtlCol="0">
            <a:spAutoFit/>
          </a:bodyPr>
          <a:lstStyle/>
          <a:p>
            <a:r>
              <a:rPr lang="da-DK" sz="1200" dirty="0">
                <a:solidFill>
                  <a:srgbClr val="003B7A"/>
                </a:solidFill>
              </a:rPr>
              <a:t>Kommunernes digitaliseringsprogram består af seks delprogrammer, der tilsammen sætter konkrete initiativer bag kommunernes vision på det digitale område. Disse initiativer involverer et antal kommuner i selve arbejdet. </a:t>
            </a:r>
          </a:p>
          <a:p>
            <a:endParaRPr lang="da-DK" sz="1200" dirty="0">
              <a:solidFill>
                <a:srgbClr val="003B7A"/>
              </a:solidFill>
            </a:endParaRPr>
          </a:p>
          <a:p>
            <a:r>
              <a:rPr lang="da-DK" sz="1200" dirty="0">
                <a:solidFill>
                  <a:srgbClr val="003B7A"/>
                </a:solidFill>
              </a:rPr>
              <a:t>Nogle af initiativerne kan på sigt kaste opgaver af sig, som alle kommunerne skal kende til. De vil derfor blive indarbejdet i årsoverblikket løbende.</a:t>
            </a:r>
          </a:p>
          <a:p>
            <a:endParaRPr lang="da-DK" sz="1200" dirty="0">
              <a:solidFill>
                <a:srgbClr val="003B7A"/>
              </a:solidFill>
            </a:endParaRPr>
          </a:p>
          <a:p>
            <a:r>
              <a:rPr lang="da-DK" sz="1200" dirty="0">
                <a:solidFill>
                  <a:srgbClr val="003B7A"/>
                </a:solidFill>
              </a:rPr>
              <a:t>Læs mere om programmet i publikationen ”</a:t>
            </a:r>
            <a:r>
              <a:rPr lang="da-DK" sz="1200" dirty="0">
                <a:solidFill>
                  <a:srgbClr val="003B7A"/>
                </a:solidFill>
                <a:hlinkClick r:id="rId3"/>
              </a:rPr>
              <a:t>Digitale svar på fremtidens udfordringer.</a:t>
            </a:r>
            <a:r>
              <a:rPr lang="da-DK" sz="1200" dirty="0">
                <a:solidFill>
                  <a:srgbClr val="003B7A"/>
                </a:solidFill>
              </a:rPr>
              <a:t>”</a:t>
            </a:r>
          </a:p>
          <a:p>
            <a:endParaRPr lang="da-DK" sz="1200" dirty="0">
              <a:solidFill>
                <a:srgbClr val="003B7A"/>
              </a:solidFill>
            </a:endParaRPr>
          </a:p>
          <a:p>
            <a:r>
              <a:rPr lang="da-DK" sz="1200" dirty="0">
                <a:solidFill>
                  <a:srgbClr val="003B7A"/>
                </a:solidFill>
              </a:rPr>
              <a:t>På de enkelte delprogrammers sider kan du finde information </a:t>
            </a:r>
            <a:r>
              <a:rPr lang="da-DK" sz="1200" dirty="0">
                <a:solidFill>
                  <a:srgbClr val="003B7A"/>
                </a:solidFill>
                <a:latin typeface="Arial" panose="020B0604020202020204" pitchFamily="34" charset="0"/>
                <a:cs typeface="Arial" panose="020B0604020202020204" pitchFamily="34" charset="0"/>
              </a:rPr>
              <a:t>om programmets styregruppe.</a:t>
            </a:r>
          </a:p>
          <a:p>
            <a:endParaRPr lang="da-DK" sz="1200" dirty="0">
              <a:solidFill>
                <a:srgbClr val="003B7A"/>
              </a:solidFill>
            </a:endParaRPr>
          </a:p>
          <a:p>
            <a:r>
              <a:rPr lang="da-DK" sz="1200" dirty="0">
                <a:solidFill>
                  <a:srgbClr val="003B7A"/>
                </a:solidFill>
              </a:rPr>
              <a:t>Kontakt Søren Frederik Bregenov-Beyer, </a:t>
            </a:r>
            <a:r>
              <a:rPr lang="da-DK" sz="1200" dirty="0">
                <a:solidFill>
                  <a:srgbClr val="003B7A"/>
                </a:solidFill>
                <a:hlinkClick r:id="rId4"/>
              </a:rPr>
              <a:t>SFB@kl.dk</a:t>
            </a:r>
            <a:r>
              <a:rPr lang="da-DK" sz="1200" dirty="0">
                <a:solidFill>
                  <a:srgbClr val="003B7A"/>
                </a:solidFill>
              </a:rPr>
              <a:t> for generelle spørgsmål til programmet. </a:t>
            </a:r>
          </a:p>
          <a:p>
            <a:endParaRPr lang="da-DK" sz="1200" dirty="0">
              <a:solidFill>
                <a:srgbClr val="003B7A"/>
              </a:solidFill>
            </a:endParaRPr>
          </a:p>
        </p:txBody>
      </p:sp>
      <p:sp>
        <p:nvSpPr>
          <p:cNvPr id="6" name="Tekstfelt 5">
            <a:extLst>
              <a:ext uri="{FF2B5EF4-FFF2-40B4-BE49-F238E27FC236}">
                <a16:creationId xmlns:a16="http://schemas.microsoft.com/office/drawing/2014/main" id="{26E4859A-D943-4867-BB85-8EC3FE6AA2CD}"/>
              </a:ext>
            </a:extLst>
          </p:cNvPr>
          <p:cNvSpPr txBox="1"/>
          <p:nvPr/>
        </p:nvSpPr>
        <p:spPr>
          <a:xfrm>
            <a:off x="616210" y="2661175"/>
            <a:ext cx="1189773" cy="1538883"/>
          </a:xfrm>
          <a:prstGeom prst="rect">
            <a:avLst/>
          </a:prstGeom>
          <a:noFill/>
        </p:spPr>
        <p:txBody>
          <a:bodyPr wrap="square" rtlCol="0">
            <a:spAutoFit/>
          </a:bodyPr>
          <a:lstStyle/>
          <a:p>
            <a:pPr>
              <a:spcAft>
                <a:spcPts val="1200"/>
              </a:spcAft>
            </a:pPr>
            <a:r>
              <a:rPr lang="da-DK" sz="1050" b="1" dirty="0">
                <a:solidFill>
                  <a:srgbClr val="002060"/>
                </a:solidFill>
                <a:latin typeface="Arial" panose="020B0604020202020204" pitchFamily="34" charset="0"/>
                <a:cs typeface="Arial" panose="020B0604020202020204" pitchFamily="34" charset="0"/>
              </a:rPr>
              <a:t>01/ Borger, teknologi og lokaldemokrati</a:t>
            </a:r>
          </a:p>
          <a:p>
            <a:pPr>
              <a:spcAft>
                <a:spcPts val="1200"/>
              </a:spcAft>
            </a:pPr>
            <a:r>
              <a:rPr lang="da-DK" sz="1050" dirty="0">
                <a:solidFill>
                  <a:srgbClr val="002060"/>
                </a:solidFill>
                <a:latin typeface="Arial" panose="020B0604020202020204" pitchFamily="34" charset="0"/>
                <a:cs typeface="Arial" panose="020B0604020202020204" pitchFamily="34" charset="0"/>
              </a:rPr>
              <a:t>Læs mere om programmets initiativer og projekter på </a:t>
            </a:r>
            <a:r>
              <a:rPr lang="da-DK" sz="1050" dirty="0">
                <a:solidFill>
                  <a:srgbClr val="002060"/>
                </a:solidFill>
                <a:latin typeface="Arial" panose="020B0604020202020204" pitchFamily="34" charset="0"/>
                <a:cs typeface="Arial" panose="020B0604020202020204" pitchFamily="34" charset="0"/>
                <a:hlinkClick r:id="rId5"/>
              </a:rPr>
              <a:t>siden her</a:t>
            </a:r>
            <a:r>
              <a:rPr lang="da-DK" sz="1050" dirty="0">
                <a:solidFill>
                  <a:srgbClr val="002060"/>
                </a:solidFill>
                <a:latin typeface="Arial" panose="020B0604020202020204" pitchFamily="34" charset="0"/>
                <a:cs typeface="Arial" panose="020B0604020202020204" pitchFamily="34" charset="0"/>
              </a:rPr>
              <a:t>. </a:t>
            </a:r>
          </a:p>
        </p:txBody>
      </p:sp>
      <p:sp>
        <p:nvSpPr>
          <p:cNvPr id="17" name="Tekstfelt 16">
            <a:extLst>
              <a:ext uri="{FF2B5EF4-FFF2-40B4-BE49-F238E27FC236}">
                <a16:creationId xmlns:a16="http://schemas.microsoft.com/office/drawing/2014/main" id="{774F6BE7-A373-4193-B9E7-E08D015F019B}"/>
              </a:ext>
            </a:extLst>
          </p:cNvPr>
          <p:cNvSpPr txBox="1"/>
          <p:nvPr/>
        </p:nvSpPr>
        <p:spPr>
          <a:xfrm>
            <a:off x="1690829" y="2661175"/>
            <a:ext cx="1271402" cy="2031325"/>
          </a:xfrm>
          <a:prstGeom prst="rect">
            <a:avLst/>
          </a:prstGeom>
          <a:noFill/>
        </p:spPr>
        <p:txBody>
          <a:bodyPr wrap="square" rtlCol="0">
            <a:spAutoFit/>
          </a:bodyPr>
          <a:lstStyle/>
          <a:p>
            <a:r>
              <a:rPr lang="da-DK" sz="1050" b="1" dirty="0">
                <a:solidFill>
                  <a:srgbClr val="002060"/>
                </a:solidFill>
                <a:latin typeface="Arial" panose="020B0604020202020204" pitchFamily="34" charset="0"/>
                <a:cs typeface="Arial" panose="020B0604020202020204" pitchFamily="34" charset="0"/>
              </a:rPr>
              <a:t>02/ Digital transformation og styrket udbredelse af modne teknologier</a:t>
            </a:r>
          </a:p>
          <a:p>
            <a:endParaRPr lang="da-DK" sz="1050" b="1" dirty="0">
              <a:solidFill>
                <a:srgbClr val="002060"/>
              </a:solidFill>
              <a:latin typeface="Arial" panose="020B0604020202020204" pitchFamily="34" charset="0"/>
              <a:cs typeface="Arial" panose="020B0604020202020204" pitchFamily="34" charset="0"/>
            </a:endParaRPr>
          </a:p>
          <a:p>
            <a:r>
              <a:rPr lang="da-DK" sz="1050" dirty="0">
                <a:solidFill>
                  <a:srgbClr val="002060"/>
                </a:solidFill>
                <a:latin typeface="Arial" panose="020B0604020202020204" pitchFamily="34" charset="0"/>
                <a:cs typeface="Arial" panose="020B0604020202020204" pitchFamily="34" charset="0"/>
              </a:rPr>
              <a:t>Læs mere om programmets initiativer og projekter på </a:t>
            </a:r>
          </a:p>
          <a:p>
            <a:r>
              <a:rPr lang="da-DK" sz="1050" dirty="0">
                <a:solidFill>
                  <a:srgbClr val="002060"/>
                </a:solidFill>
                <a:latin typeface="Arial" panose="020B0604020202020204" pitchFamily="34" charset="0"/>
                <a:cs typeface="Arial" panose="020B0604020202020204" pitchFamily="34" charset="0"/>
                <a:hlinkClick r:id="rId6"/>
              </a:rPr>
              <a:t>siden her</a:t>
            </a:r>
            <a:r>
              <a:rPr lang="da-DK" sz="1050" dirty="0">
                <a:solidFill>
                  <a:srgbClr val="002060"/>
                </a:solidFill>
                <a:latin typeface="Arial" panose="020B0604020202020204" pitchFamily="34" charset="0"/>
                <a:cs typeface="Arial" panose="020B0604020202020204" pitchFamily="34" charset="0"/>
              </a:rPr>
              <a:t>. </a:t>
            </a:r>
            <a:endParaRPr lang="da-DK" sz="1050" b="1" dirty="0">
              <a:solidFill>
                <a:srgbClr val="002060"/>
              </a:solidFill>
              <a:latin typeface="Arial" panose="020B0604020202020204" pitchFamily="34" charset="0"/>
              <a:cs typeface="Arial" panose="020B0604020202020204" pitchFamily="34" charset="0"/>
            </a:endParaRPr>
          </a:p>
        </p:txBody>
      </p:sp>
      <p:sp>
        <p:nvSpPr>
          <p:cNvPr id="18" name="Tekstfelt 17">
            <a:extLst>
              <a:ext uri="{FF2B5EF4-FFF2-40B4-BE49-F238E27FC236}">
                <a16:creationId xmlns:a16="http://schemas.microsoft.com/office/drawing/2014/main" id="{6008EFD9-EA30-4991-B93B-3F2E38362686}"/>
              </a:ext>
            </a:extLst>
          </p:cNvPr>
          <p:cNvSpPr txBox="1"/>
          <p:nvPr/>
        </p:nvSpPr>
        <p:spPr>
          <a:xfrm>
            <a:off x="2830446" y="2659959"/>
            <a:ext cx="1121984" cy="1869743"/>
          </a:xfrm>
          <a:prstGeom prst="rect">
            <a:avLst/>
          </a:prstGeom>
          <a:noFill/>
        </p:spPr>
        <p:txBody>
          <a:bodyPr wrap="square" rtlCol="0">
            <a:spAutoFit/>
          </a:bodyPr>
          <a:lstStyle/>
          <a:p>
            <a:r>
              <a:rPr lang="da-DK" sz="1050" b="1" dirty="0">
                <a:solidFill>
                  <a:srgbClr val="002060"/>
                </a:solidFill>
                <a:latin typeface="Arial" panose="020B0604020202020204" pitchFamily="34" charset="0"/>
                <a:cs typeface="Arial" panose="020B0604020202020204" pitchFamily="34" charset="0"/>
              </a:rPr>
              <a:t>03/ </a:t>
            </a:r>
            <a:r>
              <a:rPr lang="da-DK" sz="1050" b="1" dirty="0" err="1">
                <a:solidFill>
                  <a:srgbClr val="002060"/>
                </a:solidFill>
                <a:latin typeface="Arial" panose="020B0604020202020204" pitchFamily="34" charset="0"/>
                <a:cs typeface="Arial" panose="020B0604020202020204" pitchFamily="34" charset="0"/>
              </a:rPr>
              <a:t>Sammen-hængende</a:t>
            </a:r>
            <a:r>
              <a:rPr lang="da-DK" sz="1050" b="1" dirty="0">
                <a:solidFill>
                  <a:srgbClr val="002060"/>
                </a:solidFill>
                <a:latin typeface="Arial" panose="020B0604020202020204" pitchFamily="34" charset="0"/>
                <a:cs typeface="Arial" panose="020B0604020202020204" pitchFamily="34" charset="0"/>
              </a:rPr>
              <a:t> velfærdsforløb og –indsatser</a:t>
            </a:r>
          </a:p>
          <a:p>
            <a:endParaRPr lang="da-DK" sz="1050" b="1" dirty="0">
              <a:solidFill>
                <a:srgbClr val="002060"/>
              </a:solidFill>
              <a:latin typeface="Arial" panose="020B0604020202020204" pitchFamily="34" charset="0"/>
              <a:cs typeface="Arial" panose="020B0604020202020204" pitchFamily="34" charset="0"/>
            </a:endParaRPr>
          </a:p>
          <a:p>
            <a:r>
              <a:rPr lang="da-DK" sz="1050" dirty="0">
                <a:solidFill>
                  <a:srgbClr val="002060"/>
                </a:solidFill>
                <a:latin typeface="Arial" panose="020B0604020202020204" pitchFamily="34" charset="0"/>
                <a:cs typeface="Arial" panose="020B0604020202020204" pitchFamily="34" charset="0"/>
              </a:rPr>
              <a:t>Læs mere om programmets initiativer og projekter på </a:t>
            </a:r>
            <a:r>
              <a:rPr lang="da-DK" sz="1050" dirty="0">
                <a:solidFill>
                  <a:srgbClr val="002060"/>
                </a:solidFill>
                <a:latin typeface="Arial" panose="020B0604020202020204" pitchFamily="34" charset="0"/>
                <a:cs typeface="Arial" panose="020B0604020202020204" pitchFamily="34" charset="0"/>
                <a:hlinkClick r:id="rId7"/>
              </a:rPr>
              <a:t>siden her</a:t>
            </a:r>
            <a:r>
              <a:rPr lang="da-DK" sz="1050" dirty="0">
                <a:solidFill>
                  <a:srgbClr val="002060"/>
                </a:solidFill>
                <a:latin typeface="Arial" panose="020B0604020202020204" pitchFamily="34" charset="0"/>
                <a:cs typeface="Arial" panose="020B0604020202020204" pitchFamily="34" charset="0"/>
              </a:rPr>
              <a:t>. </a:t>
            </a:r>
            <a:endParaRPr lang="da-DK" sz="1050" b="1" dirty="0">
              <a:solidFill>
                <a:srgbClr val="002060"/>
              </a:solidFill>
              <a:latin typeface="Arial" panose="020B0604020202020204" pitchFamily="34" charset="0"/>
              <a:cs typeface="Arial" panose="020B0604020202020204" pitchFamily="34" charset="0"/>
            </a:endParaRPr>
          </a:p>
          <a:p>
            <a:endParaRPr lang="da-DK" sz="1050" b="1" dirty="0">
              <a:solidFill>
                <a:srgbClr val="002060"/>
              </a:solidFill>
              <a:latin typeface="Arial" panose="020B0604020202020204" pitchFamily="34" charset="0"/>
              <a:cs typeface="Arial" panose="020B0604020202020204" pitchFamily="34" charset="0"/>
            </a:endParaRPr>
          </a:p>
        </p:txBody>
      </p:sp>
      <p:sp>
        <p:nvSpPr>
          <p:cNvPr id="21" name="Tekstfelt 20">
            <a:extLst>
              <a:ext uri="{FF2B5EF4-FFF2-40B4-BE49-F238E27FC236}">
                <a16:creationId xmlns:a16="http://schemas.microsoft.com/office/drawing/2014/main" id="{F006C147-5407-4DE0-B8FA-982DBFA13CDD}"/>
              </a:ext>
            </a:extLst>
          </p:cNvPr>
          <p:cNvSpPr txBox="1"/>
          <p:nvPr/>
        </p:nvSpPr>
        <p:spPr>
          <a:xfrm>
            <a:off x="3845450" y="2659959"/>
            <a:ext cx="1054429" cy="2031325"/>
          </a:xfrm>
          <a:prstGeom prst="rect">
            <a:avLst/>
          </a:prstGeom>
          <a:noFill/>
        </p:spPr>
        <p:txBody>
          <a:bodyPr wrap="square" rtlCol="0">
            <a:spAutoFit/>
          </a:bodyPr>
          <a:lstStyle/>
          <a:p>
            <a:r>
              <a:rPr lang="da-DK" sz="1050" b="1" dirty="0">
                <a:solidFill>
                  <a:srgbClr val="002060"/>
                </a:solidFill>
                <a:latin typeface="Arial" panose="020B0604020202020204" pitchFamily="34" charset="0"/>
                <a:cs typeface="Arial" panose="020B0604020202020204" pitchFamily="34" charset="0"/>
              </a:rPr>
              <a:t>04/ Klima og ressourcer</a:t>
            </a:r>
          </a:p>
          <a:p>
            <a:endParaRPr lang="da-DK" sz="1050" b="1" dirty="0">
              <a:solidFill>
                <a:srgbClr val="002060"/>
              </a:solidFill>
              <a:latin typeface="Arial" panose="020B0604020202020204" pitchFamily="34" charset="0"/>
              <a:cs typeface="Arial" panose="020B0604020202020204" pitchFamily="34" charset="0"/>
            </a:endParaRPr>
          </a:p>
          <a:p>
            <a:r>
              <a:rPr lang="da-DK" sz="1050" dirty="0">
                <a:solidFill>
                  <a:srgbClr val="002060"/>
                </a:solidFill>
                <a:latin typeface="Arial" panose="020B0604020202020204" pitchFamily="34" charset="0"/>
                <a:cs typeface="Arial" panose="020B0604020202020204" pitchFamily="34" charset="0"/>
              </a:rPr>
              <a:t>Læs mere om programmets initiativer og projekter på </a:t>
            </a:r>
            <a:r>
              <a:rPr lang="da-DK" sz="1050" dirty="0">
                <a:solidFill>
                  <a:srgbClr val="002060"/>
                </a:solidFill>
                <a:latin typeface="Arial" panose="020B0604020202020204" pitchFamily="34" charset="0"/>
                <a:cs typeface="Arial" panose="020B0604020202020204" pitchFamily="34" charset="0"/>
                <a:hlinkClick r:id="rId8"/>
              </a:rPr>
              <a:t>siden her</a:t>
            </a:r>
            <a:r>
              <a:rPr lang="da-DK" sz="1050" dirty="0">
                <a:solidFill>
                  <a:srgbClr val="002060"/>
                </a:solidFill>
                <a:latin typeface="Arial" panose="020B0604020202020204" pitchFamily="34" charset="0"/>
                <a:cs typeface="Arial" panose="020B0604020202020204" pitchFamily="34" charset="0"/>
              </a:rPr>
              <a:t>. </a:t>
            </a:r>
            <a:endParaRPr lang="da-DK" sz="1050" b="1" dirty="0">
              <a:solidFill>
                <a:srgbClr val="002060"/>
              </a:solidFill>
              <a:latin typeface="Arial" panose="020B0604020202020204" pitchFamily="34" charset="0"/>
              <a:cs typeface="Arial" panose="020B0604020202020204" pitchFamily="34" charset="0"/>
            </a:endParaRPr>
          </a:p>
          <a:p>
            <a:endParaRPr lang="da-DK" sz="1050" b="1" dirty="0">
              <a:solidFill>
                <a:srgbClr val="002060"/>
              </a:solidFill>
              <a:latin typeface="Arial" panose="020B0604020202020204" pitchFamily="34" charset="0"/>
              <a:cs typeface="Arial" panose="020B0604020202020204" pitchFamily="34" charset="0"/>
            </a:endParaRPr>
          </a:p>
          <a:p>
            <a:endParaRPr lang="da-DK" sz="1050" b="1" dirty="0">
              <a:solidFill>
                <a:srgbClr val="002060"/>
              </a:solidFill>
              <a:latin typeface="Arial" panose="020B0604020202020204" pitchFamily="34" charset="0"/>
              <a:cs typeface="Arial" panose="020B0604020202020204" pitchFamily="34" charset="0"/>
            </a:endParaRPr>
          </a:p>
          <a:p>
            <a:endParaRPr lang="da-DK" sz="1050" dirty="0">
              <a:solidFill>
                <a:srgbClr val="002060"/>
              </a:solidFill>
              <a:latin typeface="Arial" panose="020B0604020202020204" pitchFamily="34" charset="0"/>
              <a:cs typeface="Arial" panose="020B0604020202020204" pitchFamily="34" charset="0"/>
            </a:endParaRPr>
          </a:p>
          <a:p>
            <a:endParaRPr lang="da-DK" sz="1050" b="1" dirty="0">
              <a:solidFill>
                <a:srgbClr val="002060"/>
              </a:solidFill>
              <a:latin typeface="Arial" panose="020B0604020202020204" pitchFamily="34" charset="0"/>
              <a:cs typeface="Arial" panose="020B0604020202020204" pitchFamily="34" charset="0"/>
            </a:endParaRPr>
          </a:p>
        </p:txBody>
      </p:sp>
      <p:sp>
        <p:nvSpPr>
          <p:cNvPr id="23" name="Tekstfelt 22">
            <a:extLst>
              <a:ext uri="{FF2B5EF4-FFF2-40B4-BE49-F238E27FC236}">
                <a16:creationId xmlns:a16="http://schemas.microsoft.com/office/drawing/2014/main" id="{BADE4583-BAC1-490E-A430-D83091AF20AB}"/>
              </a:ext>
            </a:extLst>
          </p:cNvPr>
          <p:cNvSpPr txBox="1"/>
          <p:nvPr/>
        </p:nvSpPr>
        <p:spPr>
          <a:xfrm>
            <a:off x="4792544" y="2652159"/>
            <a:ext cx="1034215" cy="1869743"/>
          </a:xfrm>
          <a:prstGeom prst="rect">
            <a:avLst/>
          </a:prstGeom>
          <a:noFill/>
        </p:spPr>
        <p:txBody>
          <a:bodyPr wrap="square" rtlCol="0">
            <a:spAutoFit/>
          </a:bodyPr>
          <a:lstStyle/>
          <a:p>
            <a:r>
              <a:rPr lang="da-DK" sz="1050" b="1" dirty="0">
                <a:solidFill>
                  <a:srgbClr val="002060"/>
                </a:solidFill>
                <a:latin typeface="Arial" panose="020B0604020202020204" pitchFamily="34" charset="0"/>
                <a:cs typeface="Arial" panose="020B0604020202020204" pitchFamily="34" charset="0"/>
              </a:rPr>
              <a:t>05/ Bedre velfærd og styring med </a:t>
            </a:r>
          </a:p>
          <a:p>
            <a:r>
              <a:rPr lang="da-DK" sz="1050" b="1" dirty="0">
                <a:solidFill>
                  <a:srgbClr val="002060"/>
                </a:solidFill>
                <a:latin typeface="Arial" panose="020B0604020202020204" pitchFamily="34" charset="0"/>
                <a:cs typeface="Arial" panose="020B0604020202020204" pitchFamily="34" charset="0"/>
              </a:rPr>
              <a:t>Data</a:t>
            </a:r>
          </a:p>
          <a:p>
            <a:endParaRPr lang="da-DK" sz="1050" b="1" dirty="0">
              <a:solidFill>
                <a:srgbClr val="002060"/>
              </a:solidFill>
              <a:latin typeface="Arial" panose="020B0604020202020204" pitchFamily="34" charset="0"/>
              <a:cs typeface="Arial" panose="020B0604020202020204" pitchFamily="34" charset="0"/>
            </a:endParaRPr>
          </a:p>
          <a:p>
            <a:r>
              <a:rPr lang="da-DK" sz="1050" dirty="0">
                <a:solidFill>
                  <a:srgbClr val="002060"/>
                </a:solidFill>
                <a:latin typeface="Arial" panose="020B0604020202020204" pitchFamily="34" charset="0"/>
                <a:cs typeface="Arial" panose="020B0604020202020204" pitchFamily="34" charset="0"/>
              </a:rPr>
              <a:t>Læs mere om programmets initiativer og projekter på </a:t>
            </a:r>
            <a:r>
              <a:rPr lang="da-DK" sz="1050" dirty="0">
                <a:solidFill>
                  <a:srgbClr val="002060"/>
                </a:solidFill>
                <a:latin typeface="Arial" panose="020B0604020202020204" pitchFamily="34" charset="0"/>
                <a:cs typeface="Arial" panose="020B0604020202020204" pitchFamily="34" charset="0"/>
                <a:hlinkClick r:id="rId9"/>
              </a:rPr>
              <a:t>siden her</a:t>
            </a:r>
            <a:r>
              <a:rPr lang="da-DK" sz="1050" dirty="0">
                <a:solidFill>
                  <a:srgbClr val="002060"/>
                </a:solidFill>
                <a:latin typeface="Arial" panose="020B0604020202020204" pitchFamily="34" charset="0"/>
                <a:cs typeface="Arial" panose="020B0604020202020204" pitchFamily="34" charset="0"/>
              </a:rPr>
              <a:t>. </a:t>
            </a:r>
            <a:endParaRPr lang="da-DK" sz="1050" b="1" dirty="0">
              <a:solidFill>
                <a:srgbClr val="002060"/>
              </a:solidFill>
              <a:latin typeface="Arial" panose="020B0604020202020204" pitchFamily="34" charset="0"/>
              <a:cs typeface="Arial" panose="020B0604020202020204" pitchFamily="34" charset="0"/>
            </a:endParaRPr>
          </a:p>
          <a:p>
            <a:endParaRPr lang="da-DK" sz="1050" b="1" dirty="0">
              <a:solidFill>
                <a:srgbClr val="002060"/>
              </a:solidFill>
              <a:latin typeface="Arial" panose="020B0604020202020204" pitchFamily="34" charset="0"/>
              <a:cs typeface="Arial" panose="020B0604020202020204" pitchFamily="34" charset="0"/>
            </a:endParaRPr>
          </a:p>
        </p:txBody>
      </p:sp>
      <p:sp>
        <p:nvSpPr>
          <p:cNvPr id="24" name="Tekstfelt 23">
            <a:extLst>
              <a:ext uri="{FF2B5EF4-FFF2-40B4-BE49-F238E27FC236}">
                <a16:creationId xmlns:a16="http://schemas.microsoft.com/office/drawing/2014/main" id="{2EE0C02E-691F-4BBC-AAA2-1B55654931EB}"/>
              </a:ext>
            </a:extLst>
          </p:cNvPr>
          <p:cNvSpPr txBox="1"/>
          <p:nvPr/>
        </p:nvSpPr>
        <p:spPr>
          <a:xfrm>
            <a:off x="5764539" y="2648078"/>
            <a:ext cx="1053506" cy="1546577"/>
          </a:xfrm>
          <a:prstGeom prst="rect">
            <a:avLst/>
          </a:prstGeom>
          <a:noFill/>
        </p:spPr>
        <p:txBody>
          <a:bodyPr wrap="square" rtlCol="0">
            <a:spAutoFit/>
          </a:bodyPr>
          <a:lstStyle/>
          <a:p>
            <a:r>
              <a:rPr lang="da-DK" sz="1050" b="1" dirty="0">
                <a:solidFill>
                  <a:srgbClr val="002060"/>
                </a:solidFill>
                <a:latin typeface="Arial" panose="020B0604020202020204" pitchFamily="34" charset="0"/>
                <a:cs typeface="Arial" panose="020B0604020202020204" pitchFamily="34" charset="0"/>
              </a:rPr>
              <a:t>06/ Digitale fundamenter</a:t>
            </a:r>
          </a:p>
          <a:p>
            <a:endParaRPr lang="da-DK" sz="1050" b="1" dirty="0">
              <a:solidFill>
                <a:srgbClr val="002060"/>
              </a:solidFill>
              <a:latin typeface="Arial" panose="020B0604020202020204" pitchFamily="34" charset="0"/>
              <a:cs typeface="Arial" panose="020B0604020202020204" pitchFamily="34" charset="0"/>
            </a:endParaRPr>
          </a:p>
          <a:p>
            <a:r>
              <a:rPr lang="da-DK" sz="1050" dirty="0">
                <a:solidFill>
                  <a:srgbClr val="002060"/>
                </a:solidFill>
                <a:latin typeface="Arial" panose="020B0604020202020204" pitchFamily="34" charset="0"/>
                <a:cs typeface="Arial" panose="020B0604020202020204" pitchFamily="34" charset="0"/>
              </a:rPr>
              <a:t>Læs mere om programmets initiativer og projekter på </a:t>
            </a:r>
            <a:r>
              <a:rPr lang="da-DK" sz="1050" dirty="0">
                <a:solidFill>
                  <a:srgbClr val="002060"/>
                </a:solidFill>
                <a:latin typeface="Arial" panose="020B0604020202020204" pitchFamily="34" charset="0"/>
                <a:cs typeface="Arial" panose="020B0604020202020204" pitchFamily="34" charset="0"/>
                <a:hlinkClick r:id="rId10"/>
              </a:rPr>
              <a:t>siden her</a:t>
            </a:r>
            <a:r>
              <a:rPr lang="da-DK" sz="1050" dirty="0">
                <a:solidFill>
                  <a:srgbClr val="002060"/>
                </a:solidFill>
                <a:latin typeface="Arial" panose="020B0604020202020204" pitchFamily="34" charset="0"/>
                <a:cs typeface="Arial" panose="020B0604020202020204" pitchFamily="34" charset="0"/>
              </a:rPr>
              <a:t>. </a:t>
            </a:r>
            <a:endParaRPr lang="da-DK" sz="1050" b="1" dirty="0">
              <a:solidFill>
                <a:srgbClr val="002060"/>
              </a:solidFill>
              <a:latin typeface="Arial" panose="020B0604020202020204" pitchFamily="34" charset="0"/>
              <a:cs typeface="Arial" panose="020B0604020202020204" pitchFamily="34" charset="0"/>
            </a:endParaRPr>
          </a:p>
          <a:p>
            <a:endParaRPr lang="da-DK" sz="1050" b="1" dirty="0">
              <a:solidFill>
                <a:srgbClr val="002060"/>
              </a:solidFill>
              <a:latin typeface="Arial" panose="020B0604020202020204" pitchFamily="34" charset="0"/>
              <a:cs typeface="Arial" panose="020B0604020202020204" pitchFamily="34" charset="0"/>
            </a:endParaRPr>
          </a:p>
        </p:txBody>
      </p:sp>
      <p:sp>
        <p:nvSpPr>
          <p:cNvPr id="32" name="Tekstfelt 31">
            <a:extLst>
              <a:ext uri="{FF2B5EF4-FFF2-40B4-BE49-F238E27FC236}">
                <a16:creationId xmlns:a16="http://schemas.microsoft.com/office/drawing/2014/main" id="{44CB900C-A22C-40C2-BFF1-27649E6E4B4C}"/>
              </a:ext>
            </a:extLst>
          </p:cNvPr>
          <p:cNvSpPr txBox="1"/>
          <p:nvPr/>
        </p:nvSpPr>
        <p:spPr>
          <a:xfrm>
            <a:off x="618073" y="4993769"/>
            <a:ext cx="1007041" cy="707886"/>
          </a:xfrm>
          <a:prstGeom prst="rect">
            <a:avLst/>
          </a:prstGeom>
          <a:noFill/>
        </p:spPr>
        <p:txBody>
          <a:bodyPr wrap="square" rtlCol="0">
            <a:spAutoFit/>
          </a:bodyPr>
          <a:lstStyle/>
          <a:p>
            <a:pPr algn="ctr">
              <a:spcAft>
                <a:spcPts val="1200"/>
              </a:spcAft>
            </a:pPr>
            <a:r>
              <a:rPr lang="da-DK" sz="1000" dirty="0">
                <a:solidFill>
                  <a:srgbClr val="002060"/>
                </a:solidFill>
                <a:latin typeface="Arial" panose="020B0604020202020204" pitchFamily="34" charset="0"/>
                <a:cs typeface="Arial" panose="020B0604020202020204" pitchFamily="34" charset="0"/>
              </a:rPr>
              <a:t>Kontakt:</a:t>
            </a:r>
          </a:p>
          <a:p>
            <a:pPr algn="ctr">
              <a:spcAft>
                <a:spcPts val="1200"/>
              </a:spcAft>
            </a:pPr>
            <a:r>
              <a:rPr lang="da-DK" sz="1000" dirty="0">
                <a:solidFill>
                  <a:srgbClr val="002060"/>
                </a:solidFill>
                <a:latin typeface="Arial" panose="020B0604020202020204" pitchFamily="34" charset="0"/>
                <a:cs typeface="Arial" panose="020B0604020202020204" pitchFamily="34" charset="0"/>
              </a:rPr>
              <a:t>Marie Madsen</a:t>
            </a:r>
            <a:br>
              <a:rPr lang="da-DK" sz="1000" dirty="0">
                <a:solidFill>
                  <a:srgbClr val="002060"/>
                </a:solidFill>
                <a:latin typeface="Arial" panose="020B0604020202020204" pitchFamily="34" charset="0"/>
                <a:cs typeface="Arial" panose="020B0604020202020204" pitchFamily="34" charset="0"/>
              </a:rPr>
            </a:br>
            <a:r>
              <a:rPr lang="da-DK" sz="1000" dirty="0">
                <a:solidFill>
                  <a:srgbClr val="002060"/>
                </a:solidFill>
                <a:latin typeface="Arial" panose="020B0604020202020204" pitchFamily="34" charset="0"/>
                <a:cs typeface="Arial" panose="020B0604020202020204" pitchFamily="34" charset="0"/>
              </a:rPr>
              <a:t> </a:t>
            </a:r>
            <a:r>
              <a:rPr lang="da-DK" sz="1000" dirty="0">
                <a:hlinkClick r:id="rId11"/>
              </a:rPr>
              <a:t>MMD@kl.dk</a:t>
            </a:r>
            <a:r>
              <a:rPr lang="da-DK" sz="1000" dirty="0"/>
              <a:t> </a:t>
            </a:r>
            <a:endParaRPr lang="da-DK" sz="1000" dirty="0">
              <a:solidFill>
                <a:srgbClr val="002060"/>
              </a:solidFill>
              <a:latin typeface="Arial" panose="020B0604020202020204" pitchFamily="34" charset="0"/>
              <a:cs typeface="Arial" panose="020B0604020202020204" pitchFamily="34" charset="0"/>
            </a:endParaRPr>
          </a:p>
        </p:txBody>
      </p:sp>
      <p:sp>
        <p:nvSpPr>
          <p:cNvPr id="33" name="Tekstfelt 32">
            <a:extLst>
              <a:ext uri="{FF2B5EF4-FFF2-40B4-BE49-F238E27FC236}">
                <a16:creationId xmlns:a16="http://schemas.microsoft.com/office/drawing/2014/main" id="{264912D8-2DF7-45F1-8B93-49856274C050}"/>
              </a:ext>
            </a:extLst>
          </p:cNvPr>
          <p:cNvSpPr txBox="1"/>
          <p:nvPr/>
        </p:nvSpPr>
        <p:spPr>
          <a:xfrm>
            <a:off x="1632776" y="4992647"/>
            <a:ext cx="1271402" cy="707886"/>
          </a:xfrm>
          <a:prstGeom prst="rect">
            <a:avLst/>
          </a:prstGeom>
          <a:noFill/>
        </p:spPr>
        <p:txBody>
          <a:bodyPr wrap="square" rtlCol="0">
            <a:spAutoFit/>
          </a:bodyPr>
          <a:lstStyle/>
          <a:p>
            <a:pPr algn="ctr">
              <a:spcAft>
                <a:spcPts val="1200"/>
              </a:spcAft>
            </a:pPr>
            <a:r>
              <a:rPr lang="da-DK" sz="1000" dirty="0">
                <a:solidFill>
                  <a:srgbClr val="002060"/>
                </a:solidFill>
                <a:latin typeface="Arial" panose="020B0604020202020204" pitchFamily="34" charset="0"/>
                <a:cs typeface="Arial" panose="020B0604020202020204" pitchFamily="34" charset="0"/>
              </a:rPr>
              <a:t>Kontakt:</a:t>
            </a:r>
          </a:p>
          <a:p>
            <a:pPr algn="ctr">
              <a:spcAft>
                <a:spcPts val="1200"/>
              </a:spcAft>
            </a:pPr>
            <a:r>
              <a:rPr lang="da-DK" sz="1000" dirty="0">
                <a:solidFill>
                  <a:srgbClr val="002060"/>
                </a:solidFill>
                <a:latin typeface="Arial" panose="020B0604020202020204" pitchFamily="34" charset="0"/>
                <a:cs typeface="Arial" panose="020B0604020202020204" pitchFamily="34" charset="0"/>
              </a:rPr>
              <a:t>Frederik Andersen</a:t>
            </a:r>
            <a:br>
              <a:rPr lang="da-DK" sz="1000" dirty="0">
                <a:solidFill>
                  <a:srgbClr val="002060"/>
                </a:solidFill>
                <a:latin typeface="Arial" panose="020B0604020202020204" pitchFamily="34" charset="0"/>
                <a:cs typeface="Arial" panose="020B0604020202020204" pitchFamily="34" charset="0"/>
              </a:rPr>
            </a:br>
            <a:r>
              <a:rPr lang="da-DK" sz="1000" dirty="0">
                <a:solidFill>
                  <a:srgbClr val="002060"/>
                </a:solidFill>
                <a:latin typeface="Arial" panose="020B0604020202020204" pitchFamily="34" charset="0"/>
                <a:cs typeface="Arial" panose="020B0604020202020204" pitchFamily="34" charset="0"/>
                <a:hlinkClick r:id="rId12"/>
              </a:rPr>
              <a:t>FRNA</a:t>
            </a:r>
            <a:r>
              <a:rPr lang="da-DK" sz="1000" dirty="0">
                <a:solidFill>
                  <a:srgbClr val="002060"/>
                </a:solidFill>
                <a:hlinkClick r:id="rId12"/>
              </a:rPr>
              <a:t>@kl.dk </a:t>
            </a:r>
            <a:endParaRPr lang="da-DK" sz="1000" dirty="0">
              <a:solidFill>
                <a:srgbClr val="002060"/>
              </a:solidFill>
              <a:latin typeface="Arial" panose="020B0604020202020204" pitchFamily="34" charset="0"/>
              <a:cs typeface="Arial" panose="020B0604020202020204" pitchFamily="34" charset="0"/>
            </a:endParaRPr>
          </a:p>
        </p:txBody>
      </p:sp>
      <p:sp>
        <p:nvSpPr>
          <p:cNvPr id="34" name="Tekstfelt 33">
            <a:extLst>
              <a:ext uri="{FF2B5EF4-FFF2-40B4-BE49-F238E27FC236}">
                <a16:creationId xmlns:a16="http://schemas.microsoft.com/office/drawing/2014/main" id="{0C17C480-4A3C-4D4A-AF24-4EE7E90CA4F9}"/>
              </a:ext>
            </a:extLst>
          </p:cNvPr>
          <p:cNvSpPr txBox="1"/>
          <p:nvPr/>
        </p:nvSpPr>
        <p:spPr>
          <a:xfrm>
            <a:off x="2813105" y="4994901"/>
            <a:ext cx="1088567" cy="707886"/>
          </a:xfrm>
          <a:prstGeom prst="rect">
            <a:avLst/>
          </a:prstGeom>
          <a:noFill/>
        </p:spPr>
        <p:txBody>
          <a:bodyPr wrap="square" rtlCol="0">
            <a:spAutoFit/>
          </a:bodyPr>
          <a:lstStyle/>
          <a:p>
            <a:pPr algn="ctr">
              <a:spcAft>
                <a:spcPts val="1200"/>
              </a:spcAft>
            </a:pPr>
            <a:r>
              <a:rPr lang="da-DK" sz="1000" dirty="0">
                <a:solidFill>
                  <a:srgbClr val="002060"/>
                </a:solidFill>
                <a:latin typeface="Arial" panose="020B0604020202020204" pitchFamily="34" charset="0"/>
                <a:cs typeface="Arial" panose="020B0604020202020204" pitchFamily="34" charset="0"/>
              </a:rPr>
              <a:t>Kontakt:</a:t>
            </a:r>
          </a:p>
          <a:p>
            <a:pPr algn="ctr">
              <a:spcAft>
                <a:spcPts val="1200"/>
              </a:spcAft>
            </a:pPr>
            <a:r>
              <a:rPr lang="da-DK" sz="1000" dirty="0">
                <a:solidFill>
                  <a:srgbClr val="002060"/>
                </a:solidFill>
                <a:latin typeface="Arial" panose="020B0604020202020204" pitchFamily="34" charset="0"/>
                <a:cs typeface="Arial" panose="020B0604020202020204" pitchFamily="34" charset="0"/>
              </a:rPr>
              <a:t>Morten Ejlersen </a:t>
            </a:r>
            <a:br>
              <a:rPr lang="da-DK" sz="1000" dirty="0">
                <a:solidFill>
                  <a:srgbClr val="002060"/>
                </a:solidFill>
                <a:latin typeface="Arial" panose="020B0604020202020204" pitchFamily="34" charset="0"/>
                <a:cs typeface="Arial" panose="020B0604020202020204" pitchFamily="34" charset="0"/>
              </a:rPr>
            </a:br>
            <a:r>
              <a:rPr lang="da-DK" sz="1000" dirty="0">
                <a:hlinkClick r:id="rId13"/>
              </a:rPr>
              <a:t>MOE@kl.dk</a:t>
            </a:r>
            <a:r>
              <a:rPr lang="da-DK" sz="1000" dirty="0"/>
              <a:t>  </a:t>
            </a:r>
            <a:endParaRPr lang="da-DK" sz="1000" dirty="0">
              <a:solidFill>
                <a:srgbClr val="002060"/>
              </a:solidFill>
              <a:latin typeface="Arial" panose="020B0604020202020204" pitchFamily="34" charset="0"/>
              <a:cs typeface="Arial" panose="020B0604020202020204" pitchFamily="34" charset="0"/>
            </a:endParaRPr>
          </a:p>
        </p:txBody>
      </p:sp>
      <p:sp>
        <p:nvSpPr>
          <p:cNvPr id="35" name="Tekstfelt 34">
            <a:extLst>
              <a:ext uri="{FF2B5EF4-FFF2-40B4-BE49-F238E27FC236}">
                <a16:creationId xmlns:a16="http://schemas.microsoft.com/office/drawing/2014/main" id="{C49B72D3-DDD1-4C56-BD2F-084DA0103A6F}"/>
              </a:ext>
            </a:extLst>
          </p:cNvPr>
          <p:cNvSpPr txBox="1"/>
          <p:nvPr/>
        </p:nvSpPr>
        <p:spPr>
          <a:xfrm>
            <a:off x="3843779" y="4990533"/>
            <a:ext cx="1005817" cy="707886"/>
          </a:xfrm>
          <a:prstGeom prst="rect">
            <a:avLst/>
          </a:prstGeom>
          <a:noFill/>
        </p:spPr>
        <p:txBody>
          <a:bodyPr wrap="square" rtlCol="0">
            <a:spAutoFit/>
          </a:bodyPr>
          <a:lstStyle/>
          <a:p>
            <a:pPr algn="ctr">
              <a:spcAft>
                <a:spcPts val="1200"/>
              </a:spcAft>
            </a:pPr>
            <a:r>
              <a:rPr lang="da-DK" sz="1000" dirty="0">
                <a:solidFill>
                  <a:srgbClr val="002060"/>
                </a:solidFill>
                <a:latin typeface="Arial" panose="020B0604020202020204" pitchFamily="34" charset="0"/>
                <a:cs typeface="Arial" panose="020B0604020202020204" pitchFamily="34" charset="0"/>
              </a:rPr>
              <a:t>Kontakt:</a:t>
            </a:r>
          </a:p>
          <a:p>
            <a:pPr algn="ctr">
              <a:spcAft>
                <a:spcPts val="1200"/>
              </a:spcAft>
            </a:pPr>
            <a:r>
              <a:rPr lang="da-DK" sz="1000" dirty="0">
                <a:solidFill>
                  <a:srgbClr val="002060"/>
                </a:solidFill>
                <a:latin typeface="Arial" panose="020B0604020202020204" pitchFamily="34" charset="0"/>
                <a:cs typeface="Arial" panose="020B0604020202020204" pitchFamily="34" charset="0"/>
              </a:rPr>
              <a:t>Mette Hansen</a:t>
            </a:r>
            <a:br>
              <a:rPr lang="da-DK" sz="1000" dirty="0">
                <a:solidFill>
                  <a:srgbClr val="002060"/>
                </a:solidFill>
                <a:latin typeface="Arial" panose="020B0604020202020204" pitchFamily="34" charset="0"/>
                <a:cs typeface="Arial" panose="020B0604020202020204" pitchFamily="34" charset="0"/>
              </a:rPr>
            </a:br>
            <a:r>
              <a:rPr lang="da-DK" sz="1000" dirty="0">
                <a:solidFill>
                  <a:srgbClr val="002060"/>
                </a:solidFill>
                <a:latin typeface="Arial" panose="020B0604020202020204" pitchFamily="34" charset="0"/>
                <a:cs typeface="Arial" panose="020B0604020202020204" pitchFamily="34" charset="0"/>
                <a:hlinkClick r:id="rId14"/>
              </a:rPr>
              <a:t>MTHA</a:t>
            </a:r>
            <a:r>
              <a:rPr lang="da-DK" sz="1000" dirty="0">
                <a:hlinkClick r:id="rId14"/>
              </a:rPr>
              <a:t>@kl.dk</a:t>
            </a:r>
            <a:r>
              <a:rPr lang="da-DK" sz="1000" dirty="0"/>
              <a:t>  </a:t>
            </a:r>
            <a:endParaRPr lang="da-DK" sz="1000" dirty="0">
              <a:solidFill>
                <a:srgbClr val="002060"/>
              </a:solidFill>
              <a:latin typeface="Arial" panose="020B0604020202020204" pitchFamily="34" charset="0"/>
              <a:cs typeface="Arial" panose="020B0604020202020204" pitchFamily="34" charset="0"/>
            </a:endParaRPr>
          </a:p>
        </p:txBody>
      </p:sp>
      <p:sp>
        <p:nvSpPr>
          <p:cNvPr id="36" name="Tekstfelt 35">
            <a:extLst>
              <a:ext uri="{FF2B5EF4-FFF2-40B4-BE49-F238E27FC236}">
                <a16:creationId xmlns:a16="http://schemas.microsoft.com/office/drawing/2014/main" id="{0BBC344D-53E1-41A5-97E5-7B78D961E353}"/>
              </a:ext>
            </a:extLst>
          </p:cNvPr>
          <p:cNvSpPr txBox="1"/>
          <p:nvPr/>
        </p:nvSpPr>
        <p:spPr>
          <a:xfrm>
            <a:off x="4752485" y="4990533"/>
            <a:ext cx="970500" cy="707886"/>
          </a:xfrm>
          <a:prstGeom prst="rect">
            <a:avLst/>
          </a:prstGeom>
          <a:noFill/>
        </p:spPr>
        <p:txBody>
          <a:bodyPr wrap="square" rtlCol="0">
            <a:spAutoFit/>
          </a:bodyPr>
          <a:lstStyle/>
          <a:p>
            <a:pPr algn="ctr">
              <a:spcAft>
                <a:spcPts val="1200"/>
              </a:spcAft>
            </a:pPr>
            <a:r>
              <a:rPr lang="da-DK" sz="1000" dirty="0">
                <a:solidFill>
                  <a:srgbClr val="002060"/>
                </a:solidFill>
                <a:latin typeface="Arial" panose="020B0604020202020204" pitchFamily="34" charset="0"/>
                <a:cs typeface="Arial" panose="020B0604020202020204" pitchFamily="34" charset="0"/>
              </a:rPr>
              <a:t>Kontakt:</a:t>
            </a:r>
          </a:p>
          <a:p>
            <a:pPr algn="ctr">
              <a:spcAft>
                <a:spcPts val="1200"/>
              </a:spcAft>
            </a:pPr>
            <a:r>
              <a:rPr lang="da-DK" sz="1000" dirty="0">
                <a:solidFill>
                  <a:srgbClr val="002060"/>
                </a:solidFill>
                <a:latin typeface="Arial" panose="020B0604020202020204" pitchFamily="34" charset="0"/>
                <a:cs typeface="Arial" panose="020B0604020202020204" pitchFamily="34" charset="0"/>
              </a:rPr>
              <a:t>Gitte Duelund </a:t>
            </a:r>
            <a:br>
              <a:rPr lang="da-DK" sz="1000" dirty="0">
                <a:solidFill>
                  <a:srgbClr val="002060"/>
                </a:solidFill>
                <a:latin typeface="Arial" panose="020B0604020202020204" pitchFamily="34" charset="0"/>
                <a:cs typeface="Arial" panose="020B0604020202020204" pitchFamily="34" charset="0"/>
              </a:rPr>
            </a:br>
            <a:r>
              <a:rPr lang="da-DK" sz="1000" dirty="0">
                <a:hlinkClick r:id="rId15"/>
              </a:rPr>
              <a:t>GDJ@kl.dk</a:t>
            </a:r>
            <a:r>
              <a:rPr lang="da-DK" sz="1000" dirty="0"/>
              <a:t>  </a:t>
            </a:r>
            <a:endParaRPr lang="da-DK" sz="1000" dirty="0">
              <a:solidFill>
                <a:srgbClr val="002060"/>
              </a:solidFill>
              <a:latin typeface="Arial" panose="020B0604020202020204" pitchFamily="34" charset="0"/>
              <a:cs typeface="Arial" panose="020B0604020202020204" pitchFamily="34" charset="0"/>
            </a:endParaRPr>
          </a:p>
        </p:txBody>
      </p:sp>
      <p:sp>
        <p:nvSpPr>
          <p:cNvPr id="37" name="Tekstfelt 36">
            <a:extLst>
              <a:ext uri="{FF2B5EF4-FFF2-40B4-BE49-F238E27FC236}">
                <a16:creationId xmlns:a16="http://schemas.microsoft.com/office/drawing/2014/main" id="{F93F6BF5-9F18-40DE-B1E3-B13AE8FDE7E0}"/>
              </a:ext>
            </a:extLst>
          </p:cNvPr>
          <p:cNvSpPr txBox="1"/>
          <p:nvPr/>
        </p:nvSpPr>
        <p:spPr>
          <a:xfrm>
            <a:off x="5699442" y="4979462"/>
            <a:ext cx="1208839" cy="707886"/>
          </a:xfrm>
          <a:prstGeom prst="rect">
            <a:avLst/>
          </a:prstGeom>
          <a:noFill/>
        </p:spPr>
        <p:txBody>
          <a:bodyPr wrap="square" rtlCol="0">
            <a:spAutoFit/>
          </a:bodyPr>
          <a:lstStyle/>
          <a:p>
            <a:pPr algn="ctr">
              <a:spcAft>
                <a:spcPts val="1200"/>
              </a:spcAft>
            </a:pPr>
            <a:r>
              <a:rPr lang="da-DK" sz="1000" dirty="0">
                <a:solidFill>
                  <a:srgbClr val="002060"/>
                </a:solidFill>
                <a:latin typeface="Arial" panose="020B0604020202020204" pitchFamily="34" charset="0"/>
                <a:cs typeface="Arial" panose="020B0604020202020204" pitchFamily="34" charset="0"/>
              </a:rPr>
              <a:t>Kontakt:</a:t>
            </a:r>
          </a:p>
          <a:p>
            <a:pPr algn="ctr">
              <a:spcAft>
                <a:spcPts val="1200"/>
              </a:spcAft>
            </a:pPr>
            <a:r>
              <a:rPr lang="da-DK" sz="1000" dirty="0">
                <a:solidFill>
                  <a:srgbClr val="002060"/>
                </a:solidFill>
                <a:latin typeface="Arial" panose="020B0604020202020204" pitchFamily="34" charset="0"/>
                <a:cs typeface="Arial" panose="020B0604020202020204" pitchFamily="34" charset="0"/>
              </a:rPr>
              <a:t>Vibeke Normann </a:t>
            </a:r>
            <a:br>
              <a:rPr lang="da-DK" sz="1000" dirty="0">
                <a:solidFill>
                  <a:srgbClr val="002060"/>
                </a:solidFill>
                <a:latin typeface="Arial" panose="020B0604020202020204" pitchFamily="34" charset="0"/>
                <a:cs typeface="Arial" panose="020B0604020202020204" pitchFamily="34" charset="0"/>
              </a:rPr>
            </a:br>
            <a:r>
              <a:rPr lang="da-DK" sz="1000" dirty="0">
                <a:hlinkClick r:id="rId16"/>
              </a:rPr>
              <a:t>VNO@kl.dk</a:t>
            </a:r>
            <a:r>
              <a:rPr lang="da-DK" sz="1000" dirty="0"/>
              <a:t>  </a:t>
            </a:r>
            <a:endParaRPr lang="da-DK" sz="1000" dirty="0">
              <a:solidFill>
                <a:srgbClr val="002060"/>
              </a:solidFill>
              <a:latin typeface="Arial" panose="020B0604020202020204" pitchFamily="34" charset="0"/>
              <a:cs typeface="Arial" panose="020B0604020202020204" pitchFamily="34" charset="0"/>
            </a:endParaRPr>
          </a:p>
        </p:txBody>
      </p:sp>
      <p:sp>
        <p:nvSpPr>
          <p:cNvPr id="28" name="Tekstfelt 27">
            <a:extLst>
              <a:ext uri="{FF2B5EF4-FFF2-40B4-BE49-F238E27FC236}">
                <a16:creationId xmlns:a16="http://schemas.microsoft.com/office/drawing/2014/main" id="{611D9248-9E74-4039-9AFF-8E8D34B33F9F}"/>
              </a:ext>
            </a:extLst>
          </p:cNvPr>
          <p:cNvSpPr txBox="1"/>
          <p:nvPr/>
        </p:nvSpPr>
        <p:spPr>
          <a:xfrm>
            <a:off x="9631680" y="6548153"/>
            <a:ext cx="2450710" cy="208903"/>
          </a:xfrm>
          <a:prstGeom prst="rect">
            <a:avLst/>
          </a:prstGeom>
          <a:noFill/>
        </p:spPr>
        <p:txBody>
          <a:bodyPr wrap="square" lIns="0" tIns="0" rIns="0" bIns="0" rtlCol="0">
            <a:spAutoFit/>
          </a:bodyPr>
          <a:lstStyle/>
          <a:p>
            <a:pPr>
              <a:lnSpc>
                <a:spcPct val="104000"/>
              </a:lnSpc>
            </a:pPr>
            <a:r>
              <a:rPr lang="da-DK" sz="1400" dirty="0">
                <a:solidFill>
                  <a:schemeClr val="accent1"/>
                </a:solidFill>
              </a:rPr>
              <a:t>Version 1.0 – December 2021</a:t>
            </a:r>
          </a:p>
        </p:txBody>
      </p:sp>
    </p:spTree>
    <p:extLst>
      <p:ext uri="{BB962C8B-B14F-4D97-AF65-F5344CB8AC3E}">
        <p14:creationId xmlns:p14="http://schemas.microsoft.com/office/powerpoint/2010/main" val="3915649907"/>
      </p:ext>
    </p:extLst>
  </p:cSld>
  <p:clrMapOvr>
    <a:masterClrMapping/>
  </p:clrMapOvr>
</p:sld>
</file>

<file path=ppt/theme/theme1.xml><?xml version="1.0" encoding="utf-8"?>
<a:theme xmlns:a="http://schemas.openxmlformats.org/drawingml/2006/main" name="Blank">
  <a:themeElements>
    <a:clrScheme name="KL blå">
      <a:dk1>
        <a:sysClr val="windowText" lastClr="000000"/>
      </a:dk1>
      <a:lt1>
        <a:sysClr val="window" lastClr="FFFFFF"/>
      </a:lt1>
      <a:dk2>
        <a:srgbClr val="003B7A"/>
      </a:dk2>
      <a:lt2>
        <a:srgbClr val="E6E6E6"/>
      </a:lt2>
      <a:accent1>
        <a:srgbClr val="003B7A"/>
      </a:accent1>
      <a:accent2>
        <a:srgbClr val="0084C9"/>
      </a:accent2>
      <a:accent3>
        <a:srgbClr val="73BBE1"/>
      </a:accent3>
      <a:accent4>
        <a:srgbClr val="565656"/>
      </a:accent4>
      <a:accent5>
        <a:srgbClr val="9B9B9B"/>
      </a:accent5>
      <a:accent6>
        <a:srgbClr val="8493B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w="9525">
          <a:solidFill>
            <a:schemeClr val="accent2"/>
          </a:solidFill>
        </a:ln>
      </a:spPr>
      <a:bodyPr rtlCol="0" anchor="ctr"/>
      <a:lstStyle>
        <a:defPPr algn="ctr">
          <a:lnSpc>
            <a:spcPct val="104000"/>
          </a:lnSpc>
          <a:defRPr sz="16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104000"/>
          </a:lnSpc>
          <a:defRPr sz="1600" dirty="0" err="1" smtClean="0">
            <a:solidFill>
              <a:schemeClr val="accent1"/>
            </a:solidFill>
          </a:defRPr>
        </a:defPPr>
      </a:lstStyle>
    </a:txDef>
  </a:objectDefaults>
  <a:extraClrSchemeLst/>
  <a:extLst>
    <a:ext uri="{05A4C25C-085E-4340-85A3-A5531E510DB2}">
      <thm15:themeFamily xmlns:thm15="http://schemas.microsoft.com/office/thememl/2012/main" name="KL 4-3" id="{1B07B580-9EDD-432D-9779-416A21540967}" vid="{410260B3-D937-4ABA-B8B3-35452AAB9D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CMCognitiveType xmlns="http://schemas.microsoft.com/sharepoint/v3" xsi:nil="true"/>
    <LocalAttachment xmlns="http://schemas.microsoft.com/sharepoint/v3">false</LocalAttachment>
    <CaseRecordNumber xmlns="http://schemas.microsoft.com/sharepoint/v3">0</CaseRecordNumber>
    <CaseID xmlns="http://schemas.microsoft.com/sharepoint/v3">SAG-2020-04740</CaseID>
    <RegistrationDate xmlns="http://schemas.microsoft.com/sharepoint/v3" xsi:nil="true"/>
    <Related xmlns="http://schemas.microsoft.com/sharepoint/v3">false</Related>
    <CCMSystemID xmlns="http://schemas.microsoft.com/sharepoint/v3">ca7dc1c5-fc98-48bd-8345-b1ffede9fa82</CCMSystemID>
    <CCMVisualId xmlns="http://schemas.microsoft.com/sharepoint/v3">SAG-2020-04740</CCMVisualId>
    <Finalized xmlns="http://schemas.microsoft.com/sharepoint/v3">false</Finalized>
    <DocID xmlns="http://schemas.microsoft.com/sharepoint/v3">3144401</DocID>
    <CCMTemplateID xmlns="http://schemas.microsoft.com/sharepoint/v3">0</CCMTemplateID>
    <Dokumenttype xmlns="49B479C3-198F-4EA1-B105-AA3695F703D8">Andet dokument</Dokumenttype>
    <CCMAgendaDocumentStatus xmlns="49B479C3-198F-4EA1-B105-AA3695F703D8" xsi:nil="true"/>
    <CCMMeetingCaseInstanceId xmlns="49B479C3-198F-4EA1-B105-AA3695F703D8" xsi:nil="true"/>
    <AgendaStatusIcon xmlns="49B479C3-198F-4EA1-B105-AA3695F703D8" xsi:nil="true"/>
    <CCMMeetingCaseId xmlns="49B479C3-198F-4EA1-B105-AA3695F703D8" xsi:nil="true"/>
    <CCMAgendaItemId xmlns="49B479C3-198F-4EA1-B105-AA3695F703D8" xsi:nil="true"/>
    <DocumentDescription xmlns="49B479C3-198F-4EA1-B105-AA3695F703D8" xsi:nil="true"/>
    <CCMAgendaStatus xmlns="49B479C3-198F-4EA1-B105-AA3695F703D8" xsi:nil="true"/>
    <CCMMeetingCaseLink xmlns="49B479C3-198F-4EA1-B105-AA3695F703D8">
      <Url xsi:nil="true"/>
      <Description xsi:nil="true"/>
    </CCMMeetingCaseLink>
    <CCMMetadataExtractionStatus xmlns="http://schemas.microsoft.com/sharepoint/v3">CCMPageCount:InProgress;CCMCommentCount:InProgress</CCMMetadataExtractionStatus>
    <WasSigned xmlns="http://schemas.microsoft.com/sharepoint/v3">false</WasSigned>
    <WasEncrypted xmlns="http://schemas.microsoft.com/sharepoint/v3">false</WasEncrypted>
    <MailHasAttachments xmlns="http://schemas.microsoft.com/sharepoint/v3">false</MailHasAttachments>
    <CCMPageCount xmlns="http://schemas.microsoft.com/sharepoint/v3">0</CCMPageCount>
    <CCMCommentCount xmlns="http://schemas.microsoft.com/sharepoint/v3">0</CCMCommentCount>
    <CCMPreviewAnnotationsTasks xmlns="http://schemas.microsoft.com/sharepoint/v3">0</CCMPreviewAnnotationsTask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GetOrganized dokument" ma:contentTypeID="0x010100AC085CFC53BC46CEA2EADE194AD9D48200F8FA5EC57742A541894C79CEBD70D440" ma:contentTypeVersion="0" ma:contentTypeDescription="GetOrganized dokument" ma:contentTypeScope="" ma:versionID="a8cc4aea3afb222612f99f8ba13f5d8b">
  <xsd:schema xmlns:xsd="http://www.w3.org/2001/XMLSchema" xmlns:xs="http://www.w3.org/2001/XMLSchema" xmlns:p="http://schemas.microsoft.com/office/2006/metadata/properties" xmlns:ns1="http://schemas.microsoft.com/sharepoint/v3" xmlns:ns2="49B479C3-198F-4EA1-B105-AA3695F703D8" targetNamespace="http://schemas.microsoft.com/office/2006/metadata/properties" ma:root="true" ma:fieldsID="6121b5dd221ea461c676cb91c7f462b2" ns1:_="" ns2:_="">
    <xsd:import namespace="http://schemas.microsoft.com/sharepoint/v3"/>
    <xsd:import namespace="49B479C3-198F-4EA1-B105-AA3695F703D8"/>
    <xsd:element name="properties">
      <xsd:complexType>
        <xsd:sequence>
          <xsd:element name="documentManagement">
            <xsd:complexType>
              <xsd:all>
                <xsd:element ref="ns2:Dokumenttype"/>
                <xsd:element ref="ns2:DocumentDescription" minOccurs="0"/>
                <xsd:element ref="ns2:CCMAgendaDocumentStatus" minOccurs="0"/>
                <xsd:element ref="ns2:CCMAgendaStatus" minOccurs="0"/>
                <xsd:element ref="ns2:CCMMeetingCaseLink" minOccurs="0"/>
                <xsd:element ref="ns2:AgendaStatusIcon" minOccurs="0"/>
                <xsd:element ref="ns1:CaseID" minOccurs="0"/>
                <xsd:element ref="ns1:DocID" minOccurs="0"/>
                <xsd:element ref="ns1:Finalized" minOccurs="0"/>
                <xsd:element ref="ns1:Related" minOccurs="0"/>
                <xsd:element ref="ns1:RegistrationDate" minOccurs="0"/>
                <xsd:element ref="ns1:CaseRecordNumber" minOccurs="0"/>
                <xsd:element ref="ns1:LocalAttachment" minOccurs="0"/>
                <xsd:element ref="ns1:CCMTemplateName" minOccurs="0"/>
                <xsd:element ref="ns1:CCMTemplateVersion" minOccurs="0"/>
                <xsd:element ref="ns1:CCMSystemID" minOccurs="0"/>
                <xsd:element ref="ns1:WasEncrypted" minOccurs="0"/>
                <xsd:element ref="ns1:WasSigned" minOccurs="0"/>
                <xsd:element ref="ns1:MailHasAttachments" minOccurs="0"/>
                <xsd:element ref="ns2:CCMMeetingCaseId" minOccurs="0"/>
                <xsd:element ref="ns2:CCMMeetingCaseInstanceId" minOccurs="0"/>
                <xsd:element ref="ns2:CCMAgendaItemId" minOccurs="0"/>
                <xsd:element ref="ns1:CCMTemplateID" minOccurs="0"/>
                <xsd:element ref="ns1:CCMVisualId" minOccurs="0"/>
                <xsd:element ref="ns1:CCMConversation" minOccurs="0"/>
                <xsd:element ref="ns1:CCMOriginalDocID" minOccurs="0"/>
                <xsd:element ref="ns1:CCMCognitiveType" minOccurs="0"/>
                <xsd:element ref="ns1:CCMMetadataExtractionStatus" minOccurs="0"/>
                <xsd:element ref="ns1:CCMPageCount" minOccurs="0"/>
                <xsd:element ref="ns1:CCMCommentCount" minOccurs="0"/>
                <xsd:element ref="ns1:CCMPreviewAnnotationsTask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seID" ma:index="14" nillable="true" ma:displayName="Sags ID" ma:default="Tildeler" ma:internalName="CaseID" ma:readOnly="true">
      <xsd:simpleType>
        <xsd:restriction base="dms:Text"/>
      </xsd:simpleType>
    </xsd:element>
    <xsd:element name="DocID" ma:index="15" nillable="true" ma:displayName="Dok ID" ma:default="Tildeler" ma:internalName="DocID" ma:readOnly="true">
      <xsd:simpleType>
        <xsd:restriction base="dms:Text"/>
      </xsd:simpleType>
    </xsd:element>
    <xsd:element name="Finalized" ma:index="16" nillable="true" ma:displayName="Endeligt" ma:default="False" ma:internalName="Finalized" ma:readOnly="true">
      <xsd:simpleType>
        <xsd:restriction base="dms:Boolean"/>
      </xsd:simpleType>
    </xsd:element>
    <xsd:element name="Related" ma:index="17" nillable="true" ma:displayName="Vedhæftet dokument" ma:default="False" ma:internalName="Related" ma:readOnly="true">
      <xsd:simpleType>
        <xsd:restriction base="dms:Boolean"/>
      </xsd:simpleType>
    </xsd:element>
    <xsd:element name="RegistrationDate" ma:index="18" nillable="true" ma:displayName="Registrerings dato" ma:format="DateTime" ma:internalName="RegistrationDate" ma:readOnly="true">
      <xsd:simpleType>
        <xsd:restriction base="dms:DateTime"/>
      </xsd:simpleType>
    </xsd:element>
    <xsd:element name="CaseRecordNumber" ma:index="19" nillable="true" ma:displayName="Akt ID" ma:decimals="0" ma:default="0" ma:internalName="CaseRecordNumber" ma:readOnly="true">
      <xsd:simpleType>
        <xsd:restriction base="dms:Number"/>
      </xsd:simpleType>
    </xsd:element>
    <xsd:element name="LocalAttachment" ma:index="20" nillable="true" ma:displayName="Lokalt bilag" ma:default="False" ma:internalName="LocalAttachment" ma:readOnly="true">
      <xsd:simpleType>
        <xsd:restriction base="dms:Boolean"/>
      </xsd:simpleType>
    </xsd:element>
    <xsd:element name="CCMTemplateName" ma:index="21" nillable="true" ma:displayName="Skabelon navn" ma:internalName="CCMTemplateName" ma:readOnly="true">
      <xsd:simpleType>
        <xsd:restriction base="dms:Text"/>
      </xsd:simpleType>
    </xsd:element>
    <xsd:element name="CCMTemplateVersion" ma:index="22" nillable="true" ma:displayName="Skabelon version" ma:internalName="CCMTemplateVersion" ma:readOnly="true">
      <xsd:simpleType>
        <xsd:restriction base="dms:Text"/>
      </xsd:simpleType>
    </xsd:element>
    <xsd:element name="CCMSystemID" ma:index="23" nillable="true" ma:displayName="CCMSystemID" ma:hidden="true" ma:internalName="CCMSystemID" ma:readOnly="true">
      <xsd:simpleType>
        <xsd:restriction base="dms:Text"/>
      </xsd:simpleType>
    </xsd:element>
    <xsd:element name="WasEncrypted" ma:index="24" nillable="true" ma:displayName="Krypteret" ma:default="False" ma:internalName="WasEncrypted" ma:readOnly="true">
      <xsd:simpleType>
        <xsd:restriction base="dms:Boolean"/>
      </xsd:simpleType>
    </xsd:element>
    <xsd:element name="WasSigned" ma:index="25" nillable="true" ma:displayName="Signeret" ma:default="False" ma:internalName="WasSigned" ma:readOnly="true">
      <xsd:simpleType>
        <xsd:restriction base="dms:Boolean"/>
      </xsd:simpleType>
    </xsd:element>
    <xsd:element name="MailHasAttachments" ma:index="26" nillable="true" ma:displayName="E-mail har vedhæftede filer" ma:default="False" ma:internalName="MailHasAttachments" ma:readOnly="true">
      <xsd:simpleType>
        <xsd:restriction base="dms:Boolean"/>
      </xsd:simpleType>
    </xsd:element>
    <xsd:element name="CCMTemplateID" ma:index="31" nillable="true" ma:displayName="CCMTemplateID" ma:decimals="0" ma:default="0" ma:hidden="true" ma:internalName="CCMTemplateID" ma:readOnly="true">
      <xsd:simpleType>
        <xsd:restriction base="dms:Number"/>
      </xsd:simpleType>
    </xsd:element>
    <xsd:element name="CCMVisualId" ma:index="32" nillable="true" ma:displayName="Sags ID" ma:default="Tildeler" ma:internalName="CCMVisualId" ma:readOnly="true">
      <xsd:simpleType>
        <xsd:restriction base="dms:Text"/>
      </xsd:simpleType>
    </xsd:element>
    <xsd:element name="CCMConversation" ma:index="33" nillable="true" ma:displayName="Samtale" ma:internalName="CCMConversation" ma:readOnly="true">
      <xsd:simpleType>
        <xsd:restriction base="dms:Text"/>
      </xsd:simpleType>
    </xsd:element>
    <xsd:element name="CCMOriginalDocID" ma:index="35" nillable="true" ma:displayName="Originalt Dok ID" ma:description="" ma:internalName="CCMOriginalDocID" ma:readOnly="true">
      <xsd:simpleType>
        <xsd:restriction base="dms:Text"/>
      </xsd:simpleType>
    </xsd:element>
    <xsd:element name="CCMCognitiveType" ma:index="37" nillable="true" ma:displayName="CognitiveType" ma:decimals="0" ma:internalName="CCMCognitiveType" ma:readOnly="false">
      <xsd:simpleType>
        <xsd:restriction base="dms:Number"/>
      </xsd:simpleType>
    </xsd:element>
    <xsd:element name="CCMMetadataExtractionStatus" ma:index="38" nillable="true" ma:displayName="CCMMetadataExtractionStatus" ma:default="CCMPageCount:InProgress;CCMCommentCount:InProgress" ma:hidden="true" ma:internalName="CCMMetadataExtractionStatus" ma:readOnly="false">
      <xsd:simpleType>
        <xsd:restriction base="dms:Text"/>
      </xsd:simpleType>
    </xsd:element>
    <xsd:element name="CCMPageCount" ma:index="39" nillable="true" ma:displayName="Sider" ma:decimals="0" ma:internalName="CCMPageCount" ma:readOnly="true">
      <xsd:simpleType>
        <xsd:restriction base="dms:Number"/>
      </xsd:simpleType>
    </xsd:element>
    <xsd:element name="CCMCommentCount" ma:index="40" nillable="true" ma:displayName="Kommentarer" ma:decimals="0" ma:internalName="CCMCommentCount" ma:readOnly="true">
      <xsd:simpleType>
        <xsd:restriction base="dms:Number"/>
      </xsd:simpleType>
    </xsd:element>
    <xsd:element name="CCMPreviewAnnotationsTasks" ma:index="41" nillable="true" ma:displayName="Opgaver" ma:decimals="0" ma:internalName="CCMPreviewAnnotationsTasks"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49B479C3-198F-4EA1-B105-AA3695F703D8" elementFormDefault="qualified">
    <xsd:import namespace="http://schemas.microsoft.com/office/2006/documentManagement/types"/>
    <xsd:import namespace="http://schemas.microsoft.com/office/infopath/2007/PartnerControls"/>
    <xsd:element name="Dokumenttype" ma:index="2" ma:displayName="Dokumenttype" ma:default="Notat" ma:format="Dropdown" ma:internalName="Dokumenttype">
      <xsd:simpleType>
        <xsd:restriction base="dms:Choice">
          <xsd:enumeration value="Administrativ information"/>
          <xsd:enumeration value="Andet dokument"/>
          <xsd:enumeration value="Brev"/>
          <xsd:enumeration value="Centralt modtaget post"/>
          <xsd:enumeration value="Dagsorden"/>
          <xsd:enumeration value="Fremstilling"/>
          <xsd:enumeration value="Høringssvar"/>
          <xsd:enumeration value="Kontrakt"/>
          <xsd:enumeration value="Notat"/>
          <xsd:enumeration value="Overenskomst"/>
          <xsd:enumeration value="Presseberedskab"/>
          <xsd:enumeration value="Pressemeddelelse"/>
          <xsd:enumeration value="Rapport"/>
          <xsd:enumeration value="Referat"/>
          <xsd:enumeration value="Tale"/>
          <xsd:enumeration value="Temadrøftelse"/>
          <xsd:enumeration value="Projektbeskrivelse"/>
          <xsd:enumeration value="Analysenotat"/>
        </xsd:restriction>
      </xsd:simpleType>
    </xsd:element>
    <xsd:element name="DocumentDescription" ma:index="3" nillable="true" ma:displayName="Beskrivelse" ma:internalName="DocumentDescription">
      <xsd:simpleType>
        <xsd:restriction base="dms:Note">
          <xsd:maxLength value="255"/>
        </xsd:restriction>
      </xsd:simpleType>
    </xsd:element>
    <xsd:element name="CCMAgendaDocumentStatus" ma:index="4" nillable="true" ma:displayName="Status  for manchet" ma:format="Dropdown" ma:internalName="CCMAgendaDocumentStatus">
      <xsd:simpleType>
        <xsd:restriction base="dms:Choice">
          <xsd:enumeration value="Udkast"/>
          <xsd:enumeration value="Under udarbejdelse"/>
          <xsd:enumeration value="Endelig"/>
        </xsd:restriction>
      </xsd:simpleType>
    </xsd:element>
    <xsd:element name="CCMAgendaStatus" ma:index="5" nillable="true" ma:displayName="Dagsordenstatus" ma:default="" ma:format="Dropdown" ma:internalName="CCMAgendaStatus">
      <xsd:simpleType>
        <xsd:restriction base="dms:Choice">
          <xsd:enumeration value="Anmeldt"/>
          <xsd:enumeration value="Optaget på dagsorden"/>
          <xsd:enumeration value="Behandlet"/>
          <xsd:enumeration value="Afvist til dagsorden"/>
          <xsd:enumeration value="Fjernet fra dagsorden"/>
        </xsd:restriction>
      </xsd:simpleType>
    </xsd:element>
    <xsd:element name="CCMMeetingCaseLink" ma:index="6" nillable="true" ma:displayName="Mødesag" ma:format="Hyperlink" ma:internalName="CCMMeetingCaseLink">
      <xsd:complexType>
        <xsd:complexContent>
          <xsd:extension base="dms:URL">
            <xsd:sequence>
              <xsd:element name="Url" type="dms:ValidUrl" minOccurs="0" nillable="true"/>
              <xsd:element name="Description" type="xsd:string" nillable="true"/>
            </xsd:sequence>
          </xsd:extension>
        </xsd:complexContent>
      </xsd:complexType>
    </xsd:element>
    <xsd:element name="AgendaStatusIcon" ma:index="7" nillable="true" ma:displayName="." ma:internalName="AgendaStatusIcon" ma:readOnly="false">
      <xsd:simpleType>
        <xsd:restriction base="dms:Unknown"/>
      </xsd:simpleType>
    </xsd:element>
    <xsd:element name="CCMMeetingCaseId" ma:index="27" nillable="true" ma:displayName="CCMMeetingCaseId" ma:hidden="true" ma:internalName="CCMMeetingCaseId">
      <xsd:simpleType>
        <xsd:restriction base="dms:Text">
          <xsd:maxLength value="255"/>
        </xsd:restriction>
      </xsd:simpleType>
    </xsd:element>
    <xsd:element name="CCMMeetingCaseInstanceId" ma:index="28" nillable="true" ma:displayName="CCMMeetingCaseInstanceId" ma:hidden="true" ma:internalName="CCMMeetingCaseInstanceId">
      <xsd:simpleType>
        <xsd:restriction base="dms:Text">
          <xsd:maxLength value="255"/>
        </xsd:restriction>
      </xsd:simpleType>
    </xsd:element>
    <xsd:element name="CCMAgendaItemId" ma:index="29" nillable="true" ma:displayName="CCMAgendaItemId" ma:decimals="0" ma:hidden="true" ma:internalName="CCMAgendaItemId">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Indhol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CF9BA8-E65B-4242-9792-3B3D92CFF5B4}">
  <ds:schemaRefs>
    <ds:schemaRef ds:uri="http://purl.org/dc/terms/"/>
    <ds:schemaRef ds:uri="http://schemas.microsoft.com/office/2006/metadata/properties"/>
    <ds:schemaRef ds:uri="http://schemas.openxmlformats.org/package/2006/metadata/core-properties"/>
    <ds:schemaRef ds:uri="http://schemas.microsoft.com/office/2006/documentManagement/types"/>
    <ds:schemaRef ds:uri="49B479C3-198F-4EA1-B105-AA3695F703D8"/>
    <ds:schemaRef ds:uri="http://schemas.microsoft.com/sharepoint/v3"/>
    <ds:schemaRef ds:uri="http://purl.org/dc/dcmitype/"/>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2A489168-EBB7-4041-9622-95E2A8153CB5}">
  <ds:schemaRefs>
    <ds:schemaRef ds:uri="http://schemas.microsoft.com/sharepoint/v3/contenttype/forms"/>
  </ds:schemaRefs>
</ds:datastoreItem>
</file>

<file path=customXml/itemProps3.xml><?xml version="1.0" encoding="utf-8"?>
<ds:datastoreItem xmlns:ds="http://schemas.openxmlformats.org/officeDocument/2006/customXml" ds:itemID="{4B56C240-F4C1-4BAF-86E7-226ADCB7A3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9B479C3-198F-4EA1-B105-AA3695F703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5718</TotalTime>
  <Words>2412</Words>
  <Application>Microsoft Office PowerPoint</Application>
  <PresentationFormat>Widescreen</PresentationFormat>
  <Paragraphs>187</Paragraphs>
  <Slides>7</Slides>
  <Notes>6</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7</vt:i4>
      </vt:variant>
    </vt:vector>
  </HeadingPairs>
  <TitlesOfParts>
    <vt:vector size="12" baseType="lpstr">
      <vt:lpstr>Arial</vt:lpstr>
      <vt:lpstr>Arial Black</vt:lpstr>
      <vt:lpstr>Calibri</vt:lpstr>
      <vt:lpstr>HelveticaNeueLT Std Lt Cn</vt:lpstr>
      <vt:lpstr>Blank</vt:lpstr>
      <vt:lpstr>KL og KOMBITs årsoverblik 2022  </vt:lpstr>
      <vt:lpstr>PowerPoint-præsentation</vt:lpstr>
      <vt:lpstr>PowerPoint-præsentation</vt:lpstr>
      <vt:lpstr>PowerPoint-præsentation</vt:lpstr>
      <vt:lpstr>PowerPoint-præsentation</vt:lpstr>
      <vt:lpstr>PowerPoint-præsentation</vt:lpstr>
      <vt:lpstr>Kommunernes Digitaliseringsprogram 2021-25</vt:lpstr>
    </vt:vector>
  </TitlesOfParts>
  <Company>KL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Årsoverblik 2022 vers 1.0 nov</dc:title>
  <dc:creator>KL</dc:creator>
  <cp:lastModifiedBy>Annette Laursen</cp:lastModifiedBy>
  <cp:revision>259</cp:revision>
  <cp:lastPrinted>2020-08-10T07:45:56Z</cp:lastPrinted>
  <dcterms:created xsi:type="dcterms:W3CDTF">2015-09-18T12:44:32Z</dcterms:created>
  <dcterms:modified xsi:type="dcterms:W3CDTF">2021-12-10T12:53:04Z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y fmtid="{D5CDD505-2E9C-101B-9397-08002B2CF9AE}" pid="3" name="ContentTypeId">
    <vt:lpwstr>0x010100AC085CFC53BC46CEA2EADE194AD9D48200F8FA5EC57742A541894C79CEBD70D440</vt:lpwstr>
  </property>
  <property fmtid="{D5CDD505-2E9C-101B-9397-08002B2CF9AE}" pid="4" name="CCMIsSharedOnOneDrive">
    <vt:bool>false</vt:bool>
  </property>
  <property fmtid="{D5CDD505-2E9C-101B-9397-08002B2CF9AE}" pid="5" name="CCMOneDriveID">
    <vt:lpwstr/>
  </property>
  <property fmtid="{D5CDD505-2E9C-101B-9397-08002B2CF9AE}" pid="6" name="CCMOneDriveOwnerID">
    <vt:lpwstr/>
  </property>
  <property fmtid="{D5CDD505-2E9C-101B-9397-08002B2CF9AE}" pid="7" name="CCMOneDriveItemID">
    <vt:lpwstr/>
  </property>
  <property fmtid="{D5CDD505-2E9C-101B-9397-08002B2CF9AE}" pid="8" name="CCMSystem">
    <vt:lpwstr> </vt:lpwstr>
  </property>
  <property fmtid="{D5CDD505-2E9C-101B-9397-08002B2CF9AE}" pid="9" name="CCMEventContext">
    <vt:lpwstr>215359ac-0ddb-43e2-a762-a5b7a915fa09</vt:lpwstr>
  </property>
  <property fmtid="{D5CDD505-2E9C-101B-9397-08002B2CF9AE}" pid="10" name="xd_ProgID">
    <vt:lpwstr/>
  </property>
  <property fmtid="{D5CDD505-2E9C-101B-9397-08002B2CF9AE}" pid="11" name="TemplateUrl">
    <vt:lpwstr/>
  </property>
  <property fmtid="{D5CDD505-2E9C-101B-9397-08002B2CF9AE}" pid="12" name="xd_Signature">
    <vt:bool>false</vt:bool>
  </property>
</Properties>
</file>