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328" r:id="rId5"/>
    <p:sldId id="257" r:id="rId6"/>
    <p:sldId id="322" r:id="rId7"/>
    <p:sldId id="344" r:id="rId8"/>
    <p:sldId id="331" r:id="rId9"/>
    <p:sldId id="333" r:id="rId10"/>
    <p:sldId id="335" r:id="rId11"/>
    <p:sldId id="336" r:id="rId12"/>
    <p:sldId id="337" r:id="rId13"/>
    <p:sldId id="338" r:id="rId14"/>
    <p:sldId id="346" r:id="rId15"/>
    <p:sldId id="347" r:id="rId16"/>
    <p:sldId id="349" r:id="rId17"/>
    <p:sldId id="350" r:id="rId18"/>
    <p:sldId id="353" r:id="rId1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82F124-76A6-C4FD-A39F-BD93299FDE0A}" name="Lotte Hjort" initials="LH" userId="S::lho@globeteam.com::bf18310c-73d1-4092-a844-8c90f465757a" providerId="AD"/>
  <p188:author id="{2521FE49-BC0C-10C2-B27C-2D38140FC235}" name="Sidsel Klæstrup Borup" initials="SB" userId="S::skb@globeteam.com::0607a4a9-66f4-49aa-8a89-353c880e06a0" providerId="AD"/>
  <p188:author id="{D384F455-F5EC-846A-7E6F-2EF10DE65B10}" name="Teia Melvej Stennevad" initials="TS" userId="7577331180db0c7e" providerId="Windows Live"/>
  <p188:author id="{3EFF5863-900C-EDA6-5F57-AB2A35C04EDA}" name="Sidsel Borup" initials="SB" userId="S::skb@signatura-arch.dk::0060c52b-c917-4a71-a42f-68a8814b6378" providerId="AD"/>
  <p188:author id="{A81C0689-A756-6174-FD93-31E735325212}" name="Morten Eeg Ejrnæs Nielsen" initials="MEEN" userId="Morten Eeg Ejrnæs Nielsen" providerId="None"/>
  <p188:author id="{0892A7C9-6BBD-46CA-E16E-F573D7B3DF2C}" name="Mette Kjer Lorentzen (Favrskov Kommune)" initials="MK" userId="S::meklo_favrskov.dk#ext#@kl365.onmicrosoft.com::427114e8-616e-4c8d-b819-33984ef0b54c" providerId="AD"/>
  <p188:author id="{4B9B9BDD-AEBF-231E-AAB5-A8E7537E7376}" name="Allan Eriksen" initials="AE" userId="S::aller_lolland.dk#ext#@kl365.onmicrosoft.com::6717a00e-2c42-4c2a-90ac-448c6ed9bcb7" providerId="AD"/>
  <p188:author id="{694B8EFE-639D-32E2-2042-C597BCC3B306}" name="Teia Melvej Stennevad" initials="TS" userId="S::tms@globeteam.com::dc62d3bf-a5dd-40db-a6de-1320a3e69fb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1E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DFFB6D-6BAF-477A-B7A4-5A033E43D9CC}" v="14" dt="2026-03-18T09:37:30.768"/>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nne Just Mortensen" userId="S::mjt@kl.dk::14ada349-d62e-4699-9e81-7caef7f8a073" providerId="AD" clId="Web-{F4063F9B-7A2A-5D49-C0C7-3DD9E3F2191A}"/>
    <pc:docChg chg="modSld">
      <pc:chgData name="Marianne Just Mortensen" userId="S::mjt@kl.dk::14ada349-d62e-4699-9e81-7caef7f8a073" providerId="AD" clId="Web-{F4063F9B-7A2A-5D49-C0C7-3DD9E3F2191A}" dt="2026-02-20T12:08:52.463" v="10"/>
      <pc:docMkLst>
        <pc:docMk/>
      </pc:docMkLst>
      <pc:sldChg chg="modSp">
        <pc:chgData name="Marianne Just Mortensen" userId="S::mjt@kl.dk::14ada349-d62e-4699-9e81-7caef7f8a073" providerId="AD" clId="Web-{F4063F9B-7A2A-5D49-C0C7-3DD9E3F2191A}" dt="2026-02-20T12:03:26.495" v="8" actId="20577"/>
        <pc:sldMkLst>
          <pc:docMk/>
          <pc:sldMk cId="1534083093" sldId="331"/>
        </pc:sldMkLst>
        <pc:spChg chg="mod">
          <ac:chgData name="Marianne Just Mortensen" userId="S::mjt@kl.dk::14ada349-d62e-4699-9e81-7caef7f8a073" providerId="AD" clId="Web-{F4063F9B-7A2A-5D49-C0C7-3DD9E3F2191A}" dt="2026-02-20T12:03:26.495" v="8" actId="20577"/>
          <ac:spMkLst>
            <pc:docMk/>
            <pc:sldMk cId="1534083093" sldId="331"/>
            <ac:spMk id="4" creationId="{B5D50B5D-654E-54EF-637F-6A27329DAA46}"/>
          </ac:spMkLst>
        </pc:spChg>
      </pc:sldChg>
      <pc:sldChg chg="modSp">
        <pc:chgData name="Marianne Just Mortensen" userId="S::mjt@kl.dk::14ada349-d62e-4699-9e81-7caef7f8a073" providerId="AD" clId="Web-{F4063F9B-7A2A-5D49-C0C7-3DD9E3F2191A}" dt="2026-02-20T12:01:12.542" v="4" actId="20577"/>
        <pc:sldMkLst>
          <pc:docMk/>
          <pc:sldMk cId="690539076" sldId="346"/>
        </pc:sldMkLst>
        <pc:spChg chg="mod">
          <ac:chgData name="Marianne Just Mortensen" userId="S::mjt@kl.dk::14ada349-d62e-4699-9e81-7caef7f8a073" providerId="AD" clId="Web-{F4063F9B-7A2A-5D49-C0C7-3DD9E3F2191A}" dt="2026-02-20T12:01:12.542" v="4" actId="20577"/>
          <ac:spMkLst>
            <pc:docMk/>
            <pc:sldMk cId="690539076" sldId="346"/>
            <ac:spMk id="4" creationId="{1F3344A6-1935-E23E-81BC-5D01A1129E04}"/>
          </ac:spMkLst>
        </pc:spChg>
      </pc:sldChg>
      <pc:sldChg chg="modSp">
        <pc:chgData name="Marianne Just Mortensen" userId="S::mjt@kl.dk::14ada349-d62e-4699-9e81-7caef7f8a073" providerId="AD" clId="Web-{F4063F9B-7A2A-5D49-C0C7-3DD9E3F2191A}" dt="2026-02-20T12:05:20.979" v="9" actId="20577"/>
        <pc:sldMkLst>
          <pc:docMk/>
          <pc:sldMk cId="1353277399" sldId="349"/>
        </pc:sldMkLst>
        <pc:spChg chg="mod">
          <ac:chgData name="Marianne Just Mortensen" userId="S::mjt@kl.dk::14ada349-d62e-4699-9e81-7caef7f8a073" providerId="AD" clId="Web-{F4063F9B-7A2A-5D49-C0C7-3DD9E3F2191A}" dt="2026-02-20T12:02:43.307" v="6" actId="20577"/>
          <ac:spMkLst>
            <pc:docMk/>
            <pc:sldMk cId="1353277399" sldId="349"/>
            <ac:spMk id="4" creationId="{0A130F58-A7AC-C1C4-5D10-A6700B4AE617}"/>
          </ac:spMkLst>
        </pc:spChg>
        <pc:spChg chg="mod">
          <ac:chgData name="Marianne Just Mortensen" userId="S::mjt@kl.dk::14ada349-d62e-4699-9e81-7caef7f8a073" providerId="AD" clId="Web-{F4063F9B-7A2A-5D49-C0C7-3DD9E3F2191A}" dt="2026-02-20T12:05:20.979" v="9" actId="20577"/>
          <ac:spMkLst>
            <pc:docMk/>
            <pc:sldMk cId="1353277399" sldId="349"/>
            <ac:spMk id="9" creationId="{6D65803A-5ED4-82B5-F27A-1B65F12A8EC0}"/>
          </ac:spMkLst>
        </pc:spChg>
      </pc:sldChg>
      <pc:sldChg chg="modSp">
        <pc:chgData name="Marianne Just Mortensen" userId="S::mjt@kl.dk::14ada349-d62e-4699-9e81-7caef7f8a073" providerId="AD" clId="Web-{F4063F9B-7A2A-5D49-C0C7-3DD9E3F2191A}" dt="2026-02-20T12:08:52.463" v="10"/>
        <pc:sldMkLst>
          <pc:docMk/>
          <pc:sldMk cId="3339453516" sldId="353"/>
        </pc:sldMkLst>
        <pc:graphicFrameChg chg="mod modGraphic">
          <ac:chgData name="Marianne Just Mortensen" userId="S::mjt@kl.dk::14ada349-d62e-4699-9e81-7caef7f8a073" providerId="AD" clId="Web-{F4063F9B-7A2A-5D49-C0C7-3DD9E3F2191A}" dt="2026-02-20T12:08:52.463" v="10"/>
          <ac:graphicFrameMkLst>
            <pc:docMk/>
            <pc:sldMk cId="3339453516" sldId="353"/>
            <ac:graphicFrameMk id="2" creationId="{8FD25E43-F2FC-E409-306B-25EEF284503B}"/>
          </ac:graphicFrameMkLst>
        </pc:graphicFrameChg>
      </pc:sldChg>
    </pc:docChg>
  </pc:docChgLst>
  <pc:docChgLst>
    <pc:chgData name="Caroline Cecilie von Düring Lausen" userId="f2bca462-2b52-46e6-ae56-3efa5834c146" providerId="ADAL" clId="{2FD80117-6C81-4B1C-8999-35FD0EDEEBAC}"/>
    <pc:docChg chg="custSel modSld">
      <pc:chgData name="Caroline Cecilie von Düring Lausen" userId="f2bca462-2b52-46e6-ae56-3efa5834c146" providerId="ADAL" clId="{2FD80117-6C81-4B1C-8999-35FD0EDEEBAC}" dt="2026-03-18T09:37:30.768" v="19"/>
      <pc:docMkLst>
        <pc:docMk/>
      </pc:docMkLst>
      <pc:sldChg chg="modSp mod">
        <pc:chgData name="Caroline Cecilie von Düring Lausen" userId="f2bca462-2b52-46e6-ae56-3efa5834c146" providerId="ADAL" clId="{2FD80117-6C81-4B1C-8999-35FD0EDEEBAC}" dt="2026-03-18T09:34:52.245" v="14"/>
        <pc:sldMkLst>
          <pc:docMk/>
          <pc:sldMk cId="1260145523" sldId="257"/>
        </pc:sldMkLst>
        <pc:spChg chg="mod">
          <ac:chgData name="Caroline Cecilie von Düring Lausen" userId="f2bca462-2b52-46e6-ae56-3efa5834c146" providerId="ADAL" clId="{2FD80117-6C81-4B1C-8999-35FD0EDEEBAC}" dt="2026-03-16T12:50:02.467" v="3" actId="207"/>
          <ac:spMkLst>
            <pc:docMk/>
            <pc:sldMk cId="1260145523" sldId="257"/>
            <ac:spMk id="5" creationId="{FF26790B-18F2-C1B7-35DF-6E0ED8963108}"/>
          </ac:spMkLst>
        </pc:spChg>
        <pc:spChg chg="mod">
          <ac:chgData name="Caroline Cecilie von Düring Lausen" userId="f2bca462-2b52-46e6-ae56-3efa5834c146" providerId="ADAL" clId="{2FD80117-6C81-4B1C-8999-35FD0EDEEBAC}" dt="2026-03-16T12:50:02.467" v="3" actId="207"/>
          <ac:spMkLst>
            <pc:docMk/>
            <pc:sldMk cId="1260145523" sldId="257"/>
            <ac:spMk id="6" creationId="{9FD521BB-31AA-84A3-38C6-A3724CC0F102}"/>
          </ac:spMkLst>
        </pc:spChg>
        <pc:spChg chg="mod">
          <ac:chgData name="Caroline Cecilie von Düring Lausen" userId="f2bca462-2b52-46e6-ae56-3efa5834c146" providerId="ADAL" clId="{2FD80117-6C81-4B1C-8999-35FD0EDEEBAC}" dt="2026-03-16T12:50:02.467" v="3" actId="207"/>
          <ac:spMkLst>
            <pc:docMk/>
            <pc:sldMk cId="1260145523" sldId="257"/>
            <ac:spMk id="7" creationId="{7BC400BC-B12E-BA1D-77B7-BAFD40F28F1D}"/>
          </ac:spMkLst>
        </pc:spChg>
        <pc:spChg chg="mod">
          <ac:chgData name="Caroline Cecilie von Düring Lausen" userId="f2bca462-2b52-46e6-ae56-3efa5834c146" providerId="ADAL" clId="{2FD80117-6C81-4B1C-8999-35FD0EDEEBAC}" dt="2026-03-16T12:50:02.467" v="3" actId="207"/>
          <ac:spMkLst>
            <pc:docMk/>
            <pc:sldMk cId="1260145523" sldId="257"/>
            <ac:spMk id="8" creationId="{7A639A54-C8EC-D50F-35D6-5E1166D2DD07}"/>
          </ac:spMkLst>
        </pc:spChg>
        <pc:graphicFrameChg chg="mod">
          <ac:chgData name="Caroline Cecilie von Düring Lausen" userId="f2bca462-2b52-46e6-ae56-3efa5834c146" providerId="ADAL" clId="{2FD80117-6C81-4B1C-8999-35FD0EDEEBAC}" dt="2026-03-18T09:34:52.245" v="14"/>
          <ac:graphicFrameMkLst>
            <pc:docMk/>
            <pc:sldMk cId="1260145523" sldId="257"/>
            <ac:graphicFrameMk id="2" creationId="{E9DF926C-4AB0-7324-E8B4-4516DC5F1C04}"/>
          </ac:graphicFrameMkLst>
        </pc:graphicFrameChg>
      </pc:sldChg>
      <pc:sldChg chg="modSp mod">
        <pc:chgData name="Caroline Cecilie von Düring Lausen" userId="f2bca462-2b52-46e6-ae56-3efa5834c146" providerId="ADAL" clId="{2FD80117-6C81-4B1C-8999-35FD0EDEEBAC}" dt="2026-03-16T12:50:47.655" v="4" actId="207"/>
        <pc:sldMkLst>
          <pc:docMk/>
          <pc:sldMk cId="1287664185" sldId="347"/>
        </pc:sldMkLst>
        <pc:spChg chg="mod">
          <ac:chgData name="Caroline Cecilie von Düring Lausen" userId="f2bca462-2b52-46e6-ae56-3efa5834c146" providerId="ADAL" clId="{2FD80117-6C81-4B1C-8999-35FD0EDEEBAC}" dt="2026-03-16T12:50:47.655" v="4" actId="207"/>
          <ac:spMkLst>
            <pc:docMk/>
            <pc:sldMk cId="1287664185" sldId="347"/>
            <ac:spMk id="10" creationId="{42E6128E-51DF-8182-2226-D2897BAB81E4}"/>
          </ac:spMkLst>
        </pc:spChg>
        <pc:spChg chg="mod">
          <ac:chgData name="Caroline Cecilie von Düring Lausen" userId="f2bca462-2b52-46e6-ae56-3efa5834c146" providerId="ADAL" clId="{2FD80117-6C81-4B1C-8999-35FD0EDEEBAC}" dt="2026-03-16T12:50:47.655" v="4" actId="207"/>
          <ac:spMkLst>
            <pc:docMk/>
            <pc:sldMk cId="1287664185" sldId="347"/>
            <ac:spMk id="11" creationId="{7069C70C-D8AA-F4AF-238B-80A9C5AD2121}"/>
          </ac:spMkLst>
        </pc:spChg>
        <pc:spChg chg="mod">
          <ac:chgData name="Caroline Cecilie von Düring Lausen" userId="f2bca462-2b52-46e6-ae56-3efa5834c146" providerId="ADAL" clId="{2FD80117-6C81-4B1C-8999-35FD0EDEEBAC}" dt="2026-03-16T12:50:47.655" v="4" actId="207"/>
          <ac:spMkLst>
            <pc:docMk/>
            <pc:sldMk cId="1287664185" sldId="347"/>
            <ac:spMk id="12" creationId="{69452C2E-1BF8-C4D7-A095-00989CFF7067}"/>
          </ac:spMkLst>
        </pc:spChg>
      </pc:sldChg>
      <pc:sldChg chg="modSp mod">
        <pc:chgData name="Caroline Cecilie von Düring Lausen" userId="f2bca462-2b52-46e6-ae56-3efa5834c146" providerId="ADAL" clId="{2FD80117-6C81-4B1C-8999-35FD0EDEEBAC}" dt="2026-03-18T09:37:27.939" v="17"/>
        <pc:sldMkLst>
          <pc:docMk/>
          <pc:sldMk cId="1449776420" sldId="350"/>
        </pc:sldMkLst>
        <pc:graphicFrameChg chg="mod modGraphic">
          <ac:chgData name="Caroline Cecilie von Düring Lausen" userId="f2bca462-2b52-46e6-ae56-3efa5834c146" providerId="ADAL" clId="{2FD80117-6C81-4B1C-8999-35FD0EDEEBAC}" dt="2026-03-18T09:37:27.939" v="17"/>
          <ac:graphicFrameMkLst>
            <pc:docMk/>
            <pc:sldMk cId="1449776420" sldId="350"/>
            <ac:graphicFrameMk id="5" creationId="{F3B8F0DA-4208-D590-165D-DCE2F1FE8326}"/>
          </ac:graphicFrameMkLst>
        </pc:graphicFrameChg>
      </pc:sldChg>
      <pc:sldChg chg="modSp mod modNotes">
        <pc:chgData name="Caroline Cecilie von Düring Lausen" userId="f2bca462-2b52-46e6-ae56-3efa5834c146" providerId="ADAL" clId="{2FD80117-6C81-4B1C-8999-35FD0EDEEBAC}" dt="2026-03-18T09:37:30.768" v="19"/>
        <pc:sldMkLst>
          <pc:docMk/>
          <pc:sldMk cId="3339453516" sldId="353"/>
        </pc:sldMkLst>
        <pc:graphicFrameChg chg="mod modGraphic">
          <ac:chgData name="Caroline Cecilie von Düring Lausen" userId="f2bca462-2b52-46e6-ae56-3efa5834c146" providerId="ADAL" clId="{2FD80117-6C81-4B1C-8999-35FD0EDEEBAC}" dt="2026-03-18T09:37:30.768" v="19"/>
          <ac:graphicFrameMkLst>
            <pc:docMk/>
            <pc:sldMk cId="3339453516" sldId="353"/>
            <ac:graphicFrameMk id="2" creationId="{8FD25E43-F2FC-E409-306B-25EEF284503B}"/>
          </ac:graphicFrameMkLst>
        </pc:graphicFrameChg>
        <pc:graphicFrameChg chg="mod">
          <ac:chgData name="Caroline Cecilie von Düring Lausen" userId="f2bca462-2b52-46e6-ae56-3efa5834c146" providerId="ADAL" clId="{2FD80117-6C81-4B1C-8999-35FD0EDEEBAC}" dt="2026-03-18T09:34:57.473" v="15"/>
          <ac:graphicFrameMkLst>
            <pc:docMk/>
            <pc:sldMk cId="3339453516" sldId="353"/>
            <ac:graphicFrameMk id="6" creationId="{99682275-7765-958F-AF87-BB63B79EE50B}"/>
          </ac:graphicFrameMkLst>
        </pc:graphicFrameChg>
      </pc:sldChg>
    </pc:docChg>
  </pc:docChgLst>
  <pc:docChgLst>
    <pc:chgData name="Sidsel Klæstrup Borup" userId="0607a4a9-66f4-49aa-8a89-353c880e06a0" providerId="ADAL" clId="{05DBA880-3E25-4E79-9E3B-409E06734B92}"/>
    <pc:docChg chg="undo custSel modSld">
      <pc:chgData name="Sidsel Klæstrup Borup" userId="0607a4a9-66f4-49aa-8a89-353c880e06a0" providerId="ADAL" clId="{05DBA880-3E25-4E79-9E3B-409E06734B92}" dt="2026-03-01T12:55:50.482" v="287" actId="14100"/>
      <pc:docMkLst>
        <pc:docMk/>
      </pc:docMkLst>
      <pc:sldChg chg="modSp mod">
        <pc:chgData name="Sidsel Klæstrup Borup" userId="0607a4a9-66f4-49aa-8a89-353c880e06a0" providerId="ADAL" clId="{05DBA880-3E25-4E79-9E3B-409E06734B92}" dt="2026-03-01T12:53:41.941" v="282" actId="14100"/>
        <pc:sldMkLst>
          <pc:docMk/>
          <pc:sldMk cId="1534083093" sldId="331"/>
        </pc:sldMkLst>
        <pc:spChg chg="mod">
          <ac:chgData name="Sidsel Klæstrup Borup" userId="0607a4a9-66f4-49aa-8a89-353c880e06a0" providerId="ADAL" clId="{05DBA880-3E25-4E79-9E3B-409E06734B92}" dt="2026-03-01T12:53:41.941" v="282" actId="14100"/>
          <ac:spMkLst>
            <pc:docMk/>
            <pc:sldMk cId="1534083093" sldId="331"/>
            <ac:spMk id="4" creationId="{B5D50B5D-654E-54EF-637F-6A27329DAA46}"/>
          </ac:spMkLst>
        </pc:spChg>
        <pc:spChg chg="mod">
          <ac:chgData name="Sidsel Klæstrup Borup" userId="0607a4a9-66f4-49aa-8a89-353c880e06a0" providerId="ADAL" clId="{05DBA880-3E25-4E79-9E3B-409E06734B92}" dt="2026-03-01T12:53:37.561" v="281" actId="1076"/>
          <ac:spMkLst>
            <pc:docMk/>
            <pc:sldMk cId="1534083093" sldId="331"/>
            <ac:spMk id="9" creationId="{D4A00220-0A49-D462-9173-4EA5950B78D8}"/>
          </ac:spMkLst>
        </pc:spChg>
      </pc:sldChg>
      <pc:sldChg chg="modSp mod modCm">
        <pc:chgData name="Sidsel Klæstrup Borup" userId="0607a4a9-66f4-49aa-8a89-353c880e06a0" providerId="ADAL" clId="{05DBA880-3E25-4E79-9E3B-409E06734B92}" dt="2026-03-01T12:52:04.844" v="272" actId="20577"/>
        <pc:sldMkLst>
          <pc:docMk/>
          <pc:sldMk cId="4213417643" sldId="344"/>
        </pc:sldMkLst>
        <pc:spChg chg="mod">
          <ac:chgData name="Sidsel Klæstrup Borup" userId="0607a4a9-66f4-49aa-8a89-353c880e06a0" providerId="ADAL" clId="{05DBA880-3E25-4E79-9E3B-409E06734B92}" dt="2026-03-01T12:52:04.844" v="272" actId="20577"/>
          <ac:spMkLst>
            <pc:docMk/>
            <pc:sldMk cId="4213417643" sldId="344"/>
            <ac:spMk id="3" creationId="{FC7EB233-9D47-CBEB-041F-CD6058E44E1A}"/>
          </ac:spMkLst>
        </pc:spChg>
        <pc:extLst>
          <p:ext xmlns:p="http://schemas.openxmlformats.org/presentationml/2006/main" uri="{D6D511B9-2390-475A-947B-AFAB55BFBCF1}">
            <pc226:cmChg xmlns:pc226="http://schemas.microsoft.com/office/powerpoint/2022/06/main/command" chg="mod">
              <pc226:chgData name="Sidsel Klæstrup Borup" userId="0607a4a9-66f4-49aa-8a89-353c880e06a0" providerId="ADAL" clId="{05DBA880-3E25-4E79-9E3B-409E06734B92}" dt="2026-02-27T09:58:24.681" v="164" actId="6549"/>
              <pc2:cmMkLst xmlns:pc2="http://schemas.microsoft.com/office/powerpoint/2019/9/main/command">
                <pc:docMk/>
                <pc:sldMk cId="4213417643" sldId="344"/>
                <pc2:cmMk id="{1F356107-45E1-4918-AE65-967F9276CA6F}"/>
              </pc2:cmMkLst>
            </pc226:cmChg>
          </p:ext>
        </pc:extLst>
      </pc:sldChg>
      <pc:sldChg chg="delSp modSp mod">
        <pc:chgData name="Sidsel Klæstrup Borup" userId="0607a4a9-66f4-49aa-8a89-353c880e06a0" providerId="ADAL" clId="{05DBA880-3E25-4E79-9E3B-409E06734B92}" dt="2026-03-01T12:54:41.711" v="284" actId="20577"/>
        <pc:sldMkLst>
          <pc:docMk/>
          <pc:sldMk cId="690539076" sldId="346"/>
        </pc:sldMkLst>
        <pc:spChg chg="mod">
          <ac:chgData name="Sidsel Klæstrup Borup" userId="0607a4a9-66f4-49aa-8a89-353c880e06a0" providerId="ADAL" clId="{05DBA880-3E25-4E79-9E3B-409E06734B92}" dt="2026-03-01T12:54:41.711" v="284" actId="20577"/>
          <ac:spMkLst>
            <pc:docMk/>
            <pc:sldMk cId="690539076" sldId="346"/>
            <ac:spMk id="3" creationId="{DF0333DF-2839-0036-66B0-AE70C8CB4774}"/>
          </ac:spMkLst>
        </pc:spChg>
        <pc:spChg chg="mod">
          <ac:chgData name="Sidsel Klæstrup Borup" userId="0607a4a9-66f4-49aa-8a89-353c880e06a0" providerId="ADAL" clId="{05DBA880-3E25-4E79-9E3B-409E06734B92}" dt="2026-02-26T16:36:53.656" v="102" actId="13926"/>
          <ac:spMkLst>
            <pc:docMk/>
            <pc:sldMk cId="690539076" sldId="346"/>
            <ac:spMk id="4" creationId="{1F3344A6-1935-E23E-81BC-5D01A1129E04}"/>
          </ac:spMkLst>
        </pc:spChg>
      </pc:sldChg>
      <pc:sldChg chg="modSp mod">
        <pc:chgData name="Sidsel Klæstrup Borup" userId="0607a4a9-66f4-49aa-8a89-353c880e06a0" providerId="ADAL" clId="{05DBA880-3E25-4E79-9E3B-409E06734B92}" dt="2026-02-26T16:36:19.823" v="89" actId="20577"/>
        <pc:sldMkLst>
          <pc:docMk/>
          <pc:sldMk cId="1353277399" sldId="349"/>
        </pc:sldMkLst>
        <pc:spChg chg="mod">
          <ac:chgData name="Sidsel Klæstrup Borup" userId="0607a4a9-66f4-49aa-8a89-353c880e06a0" providerId="ADAL" clId="{05DBA880-3E25-4E79-9E3B-409E06734B92}" dt="2026-02-26T16:35:58.114" v="71" actId="20577"/>
          <ac:spMkLst>
            <pc:docMk/>
            <pc:sldMk cId="1353277399" sldId="349"/>
            <ac:spMk id="4" creationId="{0A130F58-A7AC-C1C4-5D10-A6700B4AE617}"/>
          </ac:spMkLst>
        </pc:spChg>
        <pc:spChg chg="mod">
          <ac:chgData name="Sidsel Klæstrup Borup" userId="0607a4a9-66f4-49aa-8a89-353c880e06a0" providerId="ADAL" clId="{05DBA880-3E25-4E79-9E3B-409E06734B92}" dt="2026-02-26T16:36:19.823" v="89" actId="20577"/>
          <ac:spMkLst>
            <pc:docMk/>
            <pc:sldMk cId="1353277399" sldId="349"/>
            <ac:spMk id="9" creationId="{6D65803A-5ED4-82B5-F27A-1B65F12A8EC0}"/>
          </ac:spMkLst>
        </pc:spChg>
      </pc:sldChg>
      <pc:sldChg chg="modSp mod">
        <pc:chgData name="Sidsel Klæstrup Borup" userId="0607a4a9-66f4-49aa-8a89-353c880e06a0" providerId="ADAL" clId="{05DBA880-3E25-4E79-9E3B-409E06734B92}" dt="2026-03-01T12:55:50.482" v="287" actId="14100"/>
        <pc:sldMkLst>
          <pc:docMk/>
          <pc:sldMk cId="1449776420" sldId="350"/>
        </pc:sldMkLst>
        <pc:graphicFrameChg chg="mod modGraphic">
          <ac:chgData name="Sidsel Klæstrup Borup" userId="0607a4a9-66f4-49aa-8a89-353c880e06a0" providerId="ADAL" clId="{05DBA880-3E25-4E79-9E3B-409E06734B92}" dt="2026-03-01T12:55:50.482" v="287" actId="14100"/>
          <ac:graphicFrameMkLst>
            <pc:docMk/>
            <pc:sldMk cId="1449776420" sldId="350"/>
            <ac:graphicFrameMk id="5" creationId="{F3B8F0DA-4208-D590-165D-DCE2F1FE8326}"/>
          </ac:graphicFrameMkLst>
        </pc:graphicFrameChg>
      </pc:sldChg>
      <pc:sldChg chg="modSp mod">
        <pc:chgData name="Sidsel Klæstrup Borup" userId="0607a4a9-66f4-49aa-8a89-353c880e06a0" providerId="ADAL" clId="{05DBA880-3E25-4E79-9E3B-409E06734B92}" dt="2026-02-26T16:38:58.968" v="143" actId="255"/>
        <pc:sldMkLst>
          <pc:docMk/>
          <pc:sldMk cId="3339453516" sldId="353"/>
        </pc:sldMkLst>
        <pc:graphicFrameChg chg="mod modGraphic">
          <ac:chgData name="Sidsel Klæstrup Borup" userId="0607a4a9-66f4-49aa-8a89-353c880e06a0" providerId="ADAL" clId="{05DBA880-3E25-4E79-9E3B-409E06734B92}" dt="2026-02-26T16:38:58.968" v="143" actId="255"/>
          <ac:graphicFrameMkLst>
            <pc:docMk/>
            <pc:sldMk cId="3339453516" sldId="353"/>
            <ac:graphicFrameMk id="2" creationId="{8FD25E43-F2FC-E409-306B-25EEF284503B}"/>
          </ac:graphicFrameMkLst>
        </pc:graphicFrameChg>
        <pc:graphicFrameChg chg="mod modGraphic">
          <ac:chgData name="Sidsel Klæstrup Borup" userId="0607a4a9-66f4-49aa-8a89-353c880e06a0" providerId="ADAL" clId="{05DBA880-3E25-4E79-9E3B-409E06734B92}" dt="2026-02-26T16:38:40.391" v="117" actId="1036"/>
          <ac:graphicFrameMkLst>
            <pc:docMk/>
            <pc:sldMk cId="3339453516" sldId="353"/>
            <ac:graphicFrameMk id="6" creationId="{99682275-7765-958F-AF87-BB63B79EE50B}"/>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D37CEC-C9AC-4B5D-AFDD-38153381F276}"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da-DK"/>
        </a:p>
      </dgm:t>
    </dgm:pt>
    <dgm:pt modelId="{864564DF-755E-45E2-BB84-4761EE2418C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3. Kritikalitets- vurdering	</a:t>
          </a:r>
        </a:p>
      </dgm:t>
    </dgm:pt>
    <dgm:pt modelId="{735705AD-DE6E-4D5B-BD39-7E1DD954AAB2}" type="parTrans" cxnId="{EC5BDFA9-24CB-444F-9CB7-5E4BBA3D6173}">
      <dgm:prSet/>
      <dgm:spPr/>
      <dgm:t>
        <a:bodyPr/>
        <a:lstStyle/>
        <a:p>
          <a:endParaRPr lang="da-DK"/>
        </a:p>
      </dgm:t>
    </dgm:pt>
    <dgm:pt modelId="{5FB958AC-C42F-405F-A5F2-D69A51C2DCC1}" type="sibTrans" cxnId="{EC5BDFA9-24CB-444F-9CB7-5E4BBA3D6173}">
      <dgm:prSet/>
      <dgm:spPr/>
      <dgm:t>
        <a:bodyPr/>
        <a:lstStyle/>
        <a:p>
          <a:endParaRPr lang="da-DK"/>
        </a:p>
      </dgm:t>
    </dgm:pt>
    <dgm:pt modelId="{D2CBAF74-8FB6-47BD-A230-DA901497E34A}">
      <dgm:prSet phldrT="[Tekst]" custT="1"/>
      <dgm:spPr>
        <a:solidFill>
          <a:srgbClr val="141E4D"/>
        </a:solidFill>
      </dgm:spPr>
      <dgm:t>
        <a:bodyPr lIns="10800" rIns="0"/>
        <a:lstStyle/>
        <a:p>
          <a:r>
            <a:rPr lang="da-DK" sz="1200" dirty="0">
              <a:latin typeface="Arial" panose="020B0604020202020204" pitchFamily="34" charset="0"/>
              <a:cs typeface="Arial" panose="020B0604020202020204" pitchFamily="34" charset="0"/>
            </a:rPr>
            <a:t>4. Substituerbarheds-vurdering</a:t>
          </a:r>
        </a:p>
      </dgm:t>
    </dgm:pt>
    <dgm:pt modelId="{2FC156EE-E116-4BD9-A8EE-FBCF5A550EAD}" type="parTrans" cxnId="{E29D7186-CEF9-4EB4-B58F-1BC938CF6BFF}">
      <dgm:prSet/>
      <dgm:spPr/>
      <dgm:t>
        <a:bodyPr/>
        <a:lstStyle/>
        <a:p>
          <a:endParaRPr lang="da-DK"/>
        </a:p>
      </dgm:t>
    </dgm:pt>
    <dgm:pt modelId="{F06E120D-2C4C-4A38-9F4B-732068C6ED09}" type="sibTrans" cxnId="{E29D7186-CEF9-4EB4-B58F-1BC938CF6BFF}">
      <dgm:prSet/>
      <dgm:spPr/>
      <dgm:t>
        <a:bodyPr/>
        <a:lstStyle/>
        <a:p>
          <a:endParaRPr lang="da-DK"/>
        </a:p>
      </dgm:t>
    </dgm:pt>
    <dgm:pt modelId="{B5074F2B-88A3-4E21-9F51-5E461A5334BC}">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1. Kortlægning af leverandører + kobling til kritisk proces</a:t>
          </a:r>
        </a:p>
      </dgm:t>
    </dgm:pt>
    <dgm:pt modelId="{DB55E24C-B026-4754-8606-4D292CD2457E}" type="parTrans" cxnId="{E286CAB8-16BF-46F5-97CF-E147D511F009}">
      <dgm:prSet/>
      <dgm:spPr/>
      <dgm:t>
        <a:bodyPr/>
        <a:lstStyle/>
        <a:p>
          <a:endParaRPr lang="da-DK"/>
        </a:p>
      </dgm:t>
    </dgm:pt>
    <dgm:pt modelId="{E0E56749-14F4-4D81-8DF1-FE0AF1F40C07}" type="sibTrans" cxnId="{E286CAB8-16BF-46F5-97CF-E147D511F009}">
      <dgm:prSet/>
      <dgm:spPr/>
      <dgm:t>
        <a:bodyPr/>
        <a:lstStyle/>
        <a:p>
          <a:endParaRPr lang="da-DK"/>
        </a:p>
      </dgm:t>
    </dgm:pt>
    <dgm:pt modelId="{FBD67003-FB71-44CF-9040-1E580D70E483}">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5. Handlingsplan</a:t>
          </a:r>
        </a:p>
      </dgm:t>
    </dgm:pt>
    <dgm:pt modelId="{86724FC9-C6DE-4CE1-8AEA-F98122CBF1D8}" type="parTrans" cxnId="{A8B7F0FF-CE95-4173-9765-77EFAA723031}">
      <dgm:prSet/>
      <dgm:spPr/>
      <dgm:t>
        <a:bodyPr/>
        <a:lstStyle/>
        <a:p>
          <a:endParaRPr lang="da-DK"/>
        </a:p>
      </dgm:t>
    </dgm:pt>
    <dgm:pt modelId="{B4D51DFD-A7D6-481F-B6DB-9EAE42D56F11}" type="sibTrans" cxnId="{A8B7F0FF-CE95-4173-9765-77EFAA723031}">
      <dgm:prSet/>
      <dgm:spPr/>
      <dgm:t>
        <a:bodyPr/>
        <a:lstStyle/>
        <a:p>
          <a:endParaRPr lang="da-DK"/>
        </a:p>
      </dgm:t>
    </dgm:pt>
    <dgm:pt modelId="{A857B04F-E29B-4D01-B9D0-C5B9E30B9185}">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2. Identificér løsninger/ydelser pr. leverandør</a:t>
          </a:r>
        </a:p>
      </dgm:t>
    </dgm:pt>
    <dgm:pt modelId="{AED3ED92-D4C4-4316-892B-8F8321187BFC}" type="parTrans" cxnId="{98328BC3-C4AA-4187-A596-21B6640A62C6}">
      <dgm:prSet/>
      <dgm:spPr/>
      <dgm:t>
        <a:bodyPr/>
        <a:lstStyle/>
        <a:p>
          <a:endParaRPr lang="da-DK"/>
        </a:p>
      </dgm:t>
    </dgm:pt>
    <dgm:pt modelId="{EB5E772D-25AD-4C48-B050-5BCEF9D7FB57}" type="sibTrans" cxnId="{98328BC3-C4AA-4187-A596-21B6640A62C6}">
      <dgm:prSet/>
      <dgm:spPr/>
      <dgm:t>
        <a:bodyPr/>
        <a:lstStyle/>
        <a:p>
          <a:endParaRPr lang="da-DK"/>
        </a:p>
      </dgm:t>
    </dgm:pt>
    <dgm:pt modelId="{BBB9FBF5-1155-40C4-A2A4-1A26EF4FD70C}" type="pres">
      <dgm:prSet presAssocID="{A5D37CEC-C9AC-4B5D-AFDD-38153381F276}" presName="Name0" presStyleCnt="0">
        <dgm:presLayoutVars>
          <dgm:dir/>
          <dgm:animLvl val="lvl"/>
          <dgm:resizeHandles val="exact"/>
        </dgm:presLayoutVars>
      </dgm:prSet>
      <dgm:spPr/>
    </dgm:pt>
    <dgm:pt modelId="{65587BB7-DB5D-498B-9323-F20AB00B7183}" type="pres">
      <dgm:prSet presAssocID="{B5074F2B-88A3-4E21-9F51-5E461A5334BC}" presName="parTxOnly" presStyleLbl="node1" presStyleIdx="0" presStyleCnt="5" custScaleY="121914">
        <dgm:presLayoutVars>
          <dgm:chMax val="0"/>
          <dgm:chPref val="0"/>
          <dgm:bulletEnabled val="1"/>
        </dgm:presLayoutVars>
      </dgm:prSet>
      <dgm:spPr/>
    </dgm:pt>
    <dgm:pt modelId="{9EC4DD22-283F-4AC2-878F-3D0A10EB681C}" type="pres">
      <dgm:prSet presAssocID="{E0E56749-14F4-4D81-8DF1-FE0AF1F40C07}" presName="parTxOnlySpace" presStyleCnt="0"/>
      <dgm:spPr/>
    </dgm:pt>
    <dgm:pt modelId="{119EC88F-3F81-44E9-BCDE-3C94C763F4C2}" type="pres">
      <dgm:prSet presAssocID="{A857B04F-E29B-4D01-B9D0-C5B9E30B9185}" presName="parTxOnly" presStyleLbl="node1" presStyleIdx="1" presStyleCnt="5" custScaleY="121914" custLinFactNeighborX="-13706">
        <dgm:presLayoutVars>
          <dgm:chMax val="0"/>
          <dgm:chPref val="0"/>
          <dgm:bulletEnabled val="1"/>
        </dgm:presLayoutVars>
      </dgm:prSet>
      <dgm:spPr/>
    </dgm:pt>
    <dgm:pt modelId="{C51A6085-C491-42C7-A7F8-B3D966399B05}" type="pres">
      <dgm:prSet presAssocID="{EB5E772D-25AD-4C48-B050-5BCEF9D7FB57}" presName="parTxOnlySpace" presStyleCnt="0"/>
      <dgm:spPr/>
    </dgm:pt>
    <dgm:pt modelId="{0475D0E5-196D-4553-BA45-B5B3B653534C}" type="pres">
      <dgm:prSet presAssocID="{864564DF-755E-45E2-BB84-4761EE2418CA}" presName="parTxOnly" presStyleLbl="node1" presStyleIdx="2" presStyleCnt="5" custScaleY="121914">
        <dgm:presLayoutVars>
          <dgm:chMax val="0"/>
          <dgm:chPref val="0"/>
          <dgm:bulletEnabled val="1"/>
        </dgm:presLayoutVars>
      </dgm:prSet>
      <dgm:spPr/>
    </dgm:pt>
    <dgm:pt modelId="{472F91C8-D978-42D1-9DE5-145C5B12942F}" type="pres">
      <dgm:prSet presAssocID="{5FB958AC-C42F-405F-A5F2-D69A51C2DCC1}" presName="parTxOnlySpace" presStyleCnt="0"/>
      <dgm:spPr/>
    </dgm:pt>
    <dgm:pt modelId="{490230DB-0FC7-43F1-8A7C-FFF1A7C31383}" type="pres">
      <dgm:prSet presAssocID="{D2CBAF74-8FB6-47BD-A230-DA901497E34A}" presName="parTxOnly" presStyleLbl="node1" presStyleIdx="3" presStyleCnt="5" custScaleY="121914">
        <dgm:presLayoutVars>
          <dgm:chMax val="0"/>
          <dgm:chPref val="0"/>
          <dgm:bulletEnabled val="1"/>
        </dgm:presLayoutVars>
      </dgm:prSet>
      <dgm:spPr/>
    </dgm:pt>
    <dgm:pt modelId="{CE7110FA-7D66-4FCD-8B05-E3216745A3BF}" type="pres">
      <dgm:prSet presAssocID="{F06E120D-2C4C-4A38-9F4B-732068C6ED09}" presName="parTxOnlySpace" presStyleCnt="0"/>
      <dgm:spPr/>
    </dgm:pt>
    <dgm:pt modelId="{E05DB23C-D65D-4F34-BB89-026E07718F9D}" type="pres">
      <dgm:prSet presAssocID="{FBD67003-FB71-44CF-9040-1E580D70E483}" presName="parTxOnly" presStyleLbl="node1" presStyleIdx="4" presStyleCnt="5" custScaleY="121914">
        <dgm:presLayoutVars>
          <dgm:chMax val="0"/>
          <dgm:chPref val="0"/>
          <dgm:bulletEnabled val="1"/>
        </dgm:presLayoutVars>
      </dgm:prSet>
      <dgm:spPr/>
    </dgm:pt>
  </dgm:ptLst>
  <dgm:cxnLst>
    <dgm:cxn modelId="{63A25253-7F30-4457-9006-0B32123DA6F2}" type="presOf" srcId="{A857B04F-E29B-4D01-B9D0-C5B9E30B9185}" destId="{119EC88F-3F81-44E9-BCDE-3C94C763F4C2}" srcOrd="0" destOrd="0" presId="urn:microsoft.com/office/officeart/2005/8/layout/chevron1"/>
    <dgm:cxn modelId="{E29D7186-CEF9-4EB4-B58F-1BC938CF6BFF}" srcId="{A5D37CEC-C9AC-4B5D-AFDD-38153381F276}" destId="{D2CBAF74-8FB6-47BD-A230-DA901497E34A}" srcOrd="3" destOrd="0" parTransId="{2FC156EE-E116-4BD9-A8EE-FBCF5A550EAD}" sibTransId="{F06E120D-2C4C-4A38-9F4B-732068C6ED09}"/>
    <dgm:cxn modelId="{F13D26A3-E5C7-4241-A5B9-1026C52D240A}" type="presOf" srcId="{864564DF-755E-45E2-BB84-4761EE2418CA}" destId="{0475D0E5-196D-4553-BA45-B5B3B653534C}" srcOrd="0" destOrd="0" presId="urn:microsoft.com/office/officeart/2005/8/layout/chevron1"/>
    <dgm:cxn modelId="{EC5BDFA9-24CB-444F-9CB7-5E4BBA3D6173}" srcId="{A5D37CEC-C9AC-4B5D-AFDD-38153381F276}" destId="{864564DF-755E-45E2-BB84-4761EE2418CA}" srcOrd="2" destOrd="0" parTransId="{735705AD-DE6E-4D5B-BD39-7E1DD954AAB2}" sibTransId="{5FB958AC-C42F-405F-A5F2-D69A51C2DCC1}"/>
    <dgm:cxn modelId="{0F260BAD-F56F-4353-BE4A-125C5C2ED14C}" type="presOf" srcId="{B5074F2B-88A3-4E21-9F51-5E461A5334BC}" destId="{65587BB7-DB5D-498B-9323-F20AB00B7183}" srcOrd="0" destOrd="0" presId="urn:microsoft.com/office/officeart/2005/8/layout/chevron1"/>
    <dgm:cxn modelId="{E286CAB8-16BF-46F5-97CF-E147D511F009}" srcId="{A5D37CEC-C9AC-4B5D-AFDD-38153381F276}" destId="{B5074F2B-88A3-4E21-9F51-5E461A5334BC}" srcOrd="0" destOrd="0" parTransId="{DB55E24C-B026-4754-8606-4D292CD2457E}" sibTransId="{E0E56749-14F4-4D81-8DF1-FE0AF1F40C07}"/>
    <dgm:cxn modelId="{5D8BA1BF-3565-49AC-8793-41EF19D80E0E}" type="presOf" srcId="{FBD67003-FB71-44CF-9040-1E580D70E483}" destId="{E05DB23C-D65D-4F34-BB89-026E07718F9D}" srcOrd="0" destOrd="0" presId="urn:microsoft.com/office/officeart/2005/8/layout/chevron1"/>
    <dgm:cxn modelId="{98328BC3-C4AA-4187-A596-21B6640A62C6}" srcId="{A5D37CEC-C9AC-4B5D-AFDD-38153381F276}" destId="{A857B04F-E29B-4D01-B9D0-C5B9E30B9185}" srcOrd="1" destOrd="0" parTransId="{AED3ED92-D4C4-4316-892B-8F8321187BFC}" sibTransId="{EB5E772D-25AD-4C48-B050-5BCEF9D7FB57}"/>
    <dgm:cxn modelId="{FE41CDC9-62AB-4E65-85EC-2A7825044EA2}" type="presOf" srcId="{A5D37CEC-C9AC-4B5D-AFDD-38153381F276}" destId="{BBB9FBF5-1155-40C4-A2A4-1A26EF4FD70C}" srcOrd="0" destOrd="0" presId="urn:microsoft.com/office/officeart/2005/8/layout/chevron1"/>
    <dgm:cxn modelId="{AF5C90E5-F63A-4CCB-B230-3A6C03CBC963}" type="presOf" srcId="{D2CBAF74-8FB6-47BD-A230-DA901497E34A}" destId="{490230DB-0FC7-43F1-8A7C-FFF1A7C31383}" srcOrd="0" destOrd="0" presId="urn:microsoft.com/office/officeart/2005/8/layout/chevron1"/>
    <dgm:cxn modelId="{A8B7F0FF-CE95-4173-9765-77EFAA723031}" srcId="{A5D37CEC-C9AC-4B5D-AFDD-38153381F276}" destId="{FBD67003-FB71-44CF-9040-1E580D70E483}" srcOrd="4" destOrd="0" parTransId="{86724FC9-C6DE-4CE1-8AEA-F98122CBF1D8}" sibTransId="{B4D51DFD-A7D6-481F-B6DB-9EAE42D56F11}"/>
    <dgm:cxn modelId="{3D8CA84A-B17F-4FEC-B35D-2455530D0F8A}" type="presParOf" srcId="{BBB9FBF5-1155-40C4-A2A4-1A26EF4FD70C}" destId="{65587BB7-DB5D-498B-9323-F20AB00B7183}" srcOrd="0" destOrd="0" presId="urn:microsoft.com/office/officeart/2005/8/layout/chevron1"/>
    <dgm:cxn modelId="{C4515591-BBD1-46C3-BCC3-D6EE9B1EF975}" type="presParOf" srcId="{BBB9FBF5-1155-40C4-A2A4-1A26EF4FD70C}" destId="{9EC4DD22-283F-4AC2-878F-3D0A10EB681C}" srcOrd="1" destOrd="0" presId="urn:microsoft.com/office/officeart/2005/8/layout/chevron1"/>
    <dgm:cxn modelId="{4077B455-505D-4CAD-A595-75C8DA19BD96}" type="presParOf" srcId="{BBB9FBF5-1155-40C4-A2A4-1A26EF4FD70C}" destId="{119EC88F-3F81-44E9-BCDE-3C94C763F4C2}" srcOrd="2" destOrd="0" presId="urn:microsoft.com/office/officeart/2005/8/layout/chevron1"/>
    <dgm:cxn modelId="{3C378B6B-02C2-4952-A67A-B2C972EA8BFB}" type="presParOf" srcId="{BBB9FBF5-1155-40C4-A2A4-1A26EF4FD70C}" destId="{C51A6085-C491-42C7-A7F8-B3D966399B05}" srcOrd="3" destOrd="0" presId="urn:microsoft.com/office/officeart/2005/8/layout/chevron1"/>
    <dgm:cxn modelId="{A1BB98B4-C88C-49F4-8E90-51D695000279}" type="presParOf" srcId="{BBB9FBF5-1155-40C4-A2A4-1A26EF4FD70C}" destId="{0475D0E5-196D-4553-BA45-B5B3B653534C}" srcOrd="4" destOrd="0" presId="urn:microsoft.com/office/officeart/2005/8/layout/chevron1"/>
    <dgm:cxn modelId="{7D3E12A5-7B44-4275-AA39-50D1E8DE60EF}" type="presParOf" srcId="{BBB9FBF5-1155-40C4-A2A4-1A26EF4FD70C}" destId="{472F91C8-D978-42D1-9DE5-145C5B12942F}" srcOrd="5" destOrd="0" presId="urn:microsoft.com/office/officeart/2005/8/layout/chevron1"/>
    <dgm:cxn modelId="{49A36080-C657-4674-9261-4E38AF176F8A}" type="presParOf" srcId="{BBB9FBF5-1155-40C4-A2A4-1A26EF4FD70C}" destId="{490230DB-0FC7-43F1-8A7C-FFF1A7C31383}" srcOrd="6" destOrd="0" presId="urn:microsoft.com/office/officeart/2005/8/layout/chevron1"/>
    <dgm:cxn modelId="{3CDD6792-C058-443B-B2C7-8240A3463520}" type="presParOf" srcId="{BBB9FBF5-1155-40C4-A2A4-1A26EF4FD70C}" destId="{CE7110FA-7D66-4FCD-8B05-E3216745A3BF}" srcOrd="7" destOrd="0" presId="urn:microsoft.com/office/officeart/2005/8/layout/chevron1"/>
    <dgm:cxn modelId="{2A102882-99A4-4BB2-94D8-EC8BAAB7BC23}" type="presParOf" srcId="{BBB9FBF5-1155-40C4-A2A4-1A26EF4FD70C}" destId="{E05DB23C-D65D-4F34-BB89-026E07718F9D}"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D37CEC-C9AC-4B5D-AFDD-38153381F276}"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da-DK"/>
        </a:p>
      </dgm:t>
    </dgm:pt>
    <dgm:pt modelId="{864564DF-755E-45E2-BB84-4761EE2418C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3. Kritikalitet vurderet</a:t>
          </a:r>
        </a:p>
      </dgm:t>
    </dgm:pt>
    <dgm:pt modelId="{735705AD-DE6E-4D5B-BD39-7E1DD954AAB2}" type="parTrans" cxnId="{EC5BDFA9-24CB-444F-9CB7-5E4BBA3D6173}">
      <dgm:prSet/>
      <dgm:spPr/>
      <dgm:t>
        <a:bodyPr/>
        <a:lstStyle/>
        <a:p>
          <a:endParaRPr lang="da-DK"/>
        </a:p>
      </dgm:t>
    </dgm:pt>
    <dgm:pt modelId="{5FB958AC-C42F-405F-A5F2-D69A51C2DCC1}" type="sibTrans" cxnId="{EC5BDFA9-24CB-444F-9CB7-5E4BBA3D6173}">
      <dgm:prSet/>
      <dgm:spPr/>
      <dgm:t>
        <a:bodyPr/>
        <a:lstStyle/>
        <a:p>
          <a:endParaRPr lang="da-DK"/>
        </a:p>
      </dgm:t>
    </dgm:pt>
    <dgm:pt modelId="{813D1A6F-52B8-47D6-BB1D-0A0725CD653F}">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4. Kobling til kritiske processer</a:t>
          </a:r>
        </a:p>
      </dgm:t>
    </dgm:pt>
    <dgm:pt modelId="{C8322F23-A8B7-4BF2-B144-1F4E37B79F85}" type="parTrans" cxnId="{796C4FBA-618E-4DB8-8C83-B8DBD57170F6}">
      <dgm:prSet/>
      <dgm:spPr/>
      <dgm:t>
        <a:bodyPr/>
        <a:lstStyle/>
        <a:p>
          <a:endParaRPr lang="da-DK"/>
        </a:p>
      </dgm:t>
    </dgm:pt>
    <dgm:pt modelId="{2083C431-208F-4471-9DE5-B27395F9801B}" type="sibTrans" cxnId="{796C4FBA-618E-4DB8-8C83-B8DBD57170F6}">
      <dgm:prSet/>
      <dgm:spPr/>
      <dgm:t>
        <a:bodyPr/>
        <a:lstStyle/>
        <a:p>
          <a:endParaRPr lang="da-DK"/>
        </a:p>
      </dgm:t>
    </dgm:pt>
    <dgm:pt modelId="{D2CBAF74-8FB6-47BD-A230-DA901497E34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5. </a:t>
          </a:r>
          <a:r>
            <a:rPr lang="da-DK" sz="1200">
              <a:latin typeface="Arial" panose="020B0604020202020204" pitchFamily="34" charset="0"/>
              <a:cs typeface="Arial" panose="020B0604020202020204" pitchFamily="34" charset="0"/>
            </a:rPr>
            <a:t>Substituerbar-hed</a:t>
          </a:r>
          <a:r>
            <a:rPr lang="da-DK" sz="1200" dirty="0">
              <a:latin typeface="Arial" panose="020B0604020202020204" pitchFamily="34" charset="0"/>
              <a:cs typeface="Arial" panose="020B0604020202020204" pitchFamily="34" charset="0"/>
            </a:rPr>
            <a:t> vurderet</a:t>
          </a:r>
        </a:p>
      </dgm:t>
    </dgm:pt>
    <dgm:pt modelId="{2FC156EE-E116-4BD9-A8EE-FBCF5A550EAD}" type="parTrans" cxnId="{E29D7186-CEF9-4EB4-B58F-1BC938CF6BFF}">
      <dgm:prSet/>
      <dgm:spPr/>
      <dgm:t>
        <a:bodyPr/>
        <a:lstStyle/>
        <a:p>
          <a:endParaRPr lang="da-DK"/>
        </a:p>
      </dgm:t>
    </dgm:pt>
    <dgm:pt modelId="{F06E120D-2C4C-4A38-9F4B-732068C6ED09}" type="sibTrans" cxnId="{E29D7186-CEF9-4EB4-B58F-1BC938CF6BFF}">
      <dgm:prSet/>
      <dgm:spPr/>
      <dgm:t>
        <a:bodyPr/>
        <a:lstStyle/>
        <a:p>
          <a:endParaRPr lang="da-DK"/>
        </a:p>
      </dgm:t>
    </dgm:pt>
    <dgm:pt modelId="{B5074F2B-88A3-4E21-9F51-5E461A5334BC}">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1. Leverandør identificeret</a:t>
          </a:r>
        </a:p>
      </dgm:t>
    </dgm:pt>
    <dgm:pt modelId="{DB55E24C-B026-4754-8606-4D292CD2457E}" type="parTrans" cxnId="{E286CAB8-16BF-46F5-97CF-E147D511F009}">
      <dgm:prSet/>
      <dgm:spPr/>
      <dgm:t>
        <a:bodyPr/>
        <a:lstStyle/>
        <a:p>
          <a:endParaRPr lang="da-DK"/>
        </a:p>
      </dgm:t>
    </dgm:pt>
    <dgm:pt modelId="{E0E56749-14F4-4D81-8DF1-FE0AF1F40C07}" type="sibTrans" cxnId="{E286CAB8-16BF-46F5-97CF-E147D511F009}">
      <dgm:prSet/>
      <dgm:spPr/>
      <dgm:t>
        <a:bodyPr/>
        <a:lstStyle/>
        <a:p>
          <a:endParaRPr lang="da-DK"/>
        </a:p>
      </dgm:t>
    </dgm:pt>
    <dgm:pt modelId="{FBD67003-FB71-44CF-9040-1E580D70E483}">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6. Handlingsplan defineret</a:t>
          </a:r>
        </a:p>
      </dgm:t>
    </dgm:pt>
    <dgm:pt modelId="{86724FC9-C6DE-4CE1-8AEA-F98122CBF1D8}" type="parTrans" cxnId="{A8B7F0FF-CE95-4173-9765-77EFAA723031}">
      <dgm:prSet/>
      <dgm:spPr/>
      <dgm:t>
        <a:bodyPr/>
        <a:lstStyle/>
        <a:p>
          <a:endParaRPr lang="da-DK"/>
        </a:p>
      </dgm:t>
    </dgm:pt>
    <dgm:pt modelId="{B4D51DFD-A7D6-481F-B6DB-9EAE42D56F11}" type="sibTrans" cxnId="{A8B7F0FF-CE95-4173-9765-77EFAA723031}">
      <dgm:prSet/>
      <dgm:spPr/>
      <dgm:t>
        <a:bodyPr/>
        <a:lstStyle/>
        <a:p>
          <a:endParaRPr lang="da-DK"/>
        </a:p>
      </dgm:t>
    </dgm:pt>
    <dgm:pt modelId="{A857B04F-E29B-4D01-B9D0-C5B9E30B9185}">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2. Løsninger opdelt</a:t>
          </a:r>
        </a:p>
      </dgm:t>
    </dgm:pt>
    <dgm:pt modelId="{AED3ED92-D4C4-4316-892B-8F8321187BFC}" type="parTrans" cxnId="{98328BC3-C4AA-4187-A596-21B6640A62C6}">
      <dgm:prSet/>
      <dgm:spPr/>
      <dgm:t>
        <a:bodyPr/>
        <a:lstStyle/>
        <a:p>
          <a:endParaRPr lang="da-DK"/>
        </a:p>
      </dgm:t>
    </dgm:pt>
    <dgm:pt modelId="{EB5E772D-25AD-4C48-B050-5BCEF9D7FB57}" type="sibTrans" cxnId="{98328BC3-C4AA-4187-A596-21B6640A62C6}">
      <dgm:prSet/>
      <dgm:spPr/>
      <dgm:t>
        <a:bodyPr/>
        <a:lstStyle/>
        <a:p>
          <a:endParaRPr lang="da-DK"/>
        </a:p>
      </dgm:t>
    </dgm:pt>
    <dgm:pt modelId="{BBB9FBF5-1155-40C4-A2A4-1A26EF4FD70C}" type="pres">
      <dgm:prSet presAssocID="{A5D37CEC-C9AC-4B5D-AFDD-38153381F276}" presName="Name0" presStyleCnt="0">
        <dgm:presLayoutVars>
          <dgm:dir/>
          <dgm:animLvl val="lvl"/>
          <dgm:resizeHandles val="exact"/>
        </dgm:presLayoutVars>
      </dgm:prSet>
      <dgm:spPr/>
    </dgm:pt>
    <dgm:pt modelId="{65587BB7-DB5D-498B-9323-F20AB00B7183}" type="pres">
      <dgm:prSet presAssocID="{B5074F2B-88A3-4E21-9F51-5E461A5334BC}" presName="parTxOnly" presStyleLbl="node1" presStyleIdx="0" presStyleCnt="6" custScaleY="121914">
        <dgm:presLayoutVars>
          <dgm:chMax val="0"/>
          <dgm:chPref val="0"/>
          <dgm:bulletEnabled val="1"/>
        </dgm:presLayoutVars>
      </dgm:prSet>
      <dgm:spPr/>
    </dgm:pt>
    <dgm:pt modelId="{9EC4DD22-283F-4AC2-878F-3D0A10EB681C}" type="pres">
      <dgm:prSet presAssocID="{E0E56749-14F4-4D81-8DF1-FE0AF1F40C07}" presName="parTxOnlySpace" presStyleCnt="0"/>
      <dgm:spPr/>
    </dgm:pt>
    <dgm:pt modelId="{119EC88F-3F81-44E9-BCDE-3C94C763F4C2}" type="pres">
      <dgm:prSet presAssocID="{A857B04F-E29B-4D01-B9D0-C5B9E30B9185}" presName="parTxOnly" presStyleLbl="node1" presStyleIdx="1" presStyleCnt="6" custScaleY="121914" custLinFactNeighborX="-13706">
        <dgm:presLayoutVars>
          <dgm:chMax val="0"/>
          <dgm:chPref val="0"/>
          <dgm:bulletEnabled val="1"/>
        </dgm:presLayoutVars>
      </dgm:prSet>
      <dgm:spPr/>
    </dgm:pt>
    <dgm:pt modelId="{C51A6085-C491-42C7-A7F8-B3D966399B05}" type="pres">
      <dgm:prSet presAssocID="{EB5E772D-25AD-4C48-B050-5BCEF9D7FB57}" presName="parTxOnlySpace" presStyleCnt="0"/>
      <dgm:spPr/>
    </dgm:pt>
    <dgm:pt modelId="{0475D0E5-196D-4553-BA45-B5B3B653534C}" type="pres">
      <dgm:prSet presAssocID="{864564DF-755E-45E2-BB84-4761EE2418CA}" presName="parTxOnly" presStyleLbl="node1" presStyleIdx="2" presStyleCnt="6" custScaleY="121914">
        <dgm:presLayoutVars>
          <dgm:chMax val="0"/>
          <dgm:chPref val="0"/>
          <dgm:bulletEnabled val="1"/>
        </dgm:presLayoutVars>
      </dgm:prSet>
      <dgm:spPr/>
    </dgm:pt>
    <dgm:pt modelId="{472F91C8-D978-42D1-9DE5-145C5B12942F}" type="pres">
      <dgm:prSet presAssocID="{5FB958AC-C42F-405F-A5F2-D69A51C2DCC1}" presName="parTxOnlySpace" presStyleCnt="0"/>
      <dgm:spPr/>
    </dgm:pt>
    <dgm:pt modelId="{502D6FA5-A532-428D-B9DB-3BC386E71A42}" type="pres">
      <dgm:prSet presAssocID="{813D1A6F-52B8-47D6-BB1D-0A0725CD653F}" presName="parTxOnly" presStyleLbl="node1" presStyleIdx="3" presStyleCnt="6" custScaleY="121914">
        <dgm:presLayoutVars>
          <dgm:chMax val="0"/>
          <dgm:chPref val="0"/>
          <dgm:bulletEnabled val="1"/>
        </dgm:presLayoutVars>
      </dgm:prSet>
      <dgm:spPr/>
    </dgm:pt>
    <dgm:pt modelId="{7F9568A4-9364-4325-9768-19415ECAE00D}" type="pres">
      <dgm:prSet presAssocID="{2083C431-208F-4471-9DE5-B27395F9801B}" presName="parTxOnlySpace" presStyleCnt="0"/>
      <dgm:spPr/>
    </dgm:pt>
    <dgm:pt modelId="{490230DB-0FC7-43F1-8A7C-FFF1A7C31383}" type="pres">
      <dgm:prSet presAssocID="{D2CBAF74-8FB6-47BD-A230-DA901497E34A}" presName="parTxOnly" presStyleLbl="node1" presStyleIdx="4" presStyleCnt="6" custScaleY="121914">
        <dgm:presLayoutVars>
          <dgm:chMax val="0"/>
          <dgm:chPref val="0"/>
          <dgm:bulletEnabled val="1"/>
        </dgm:presLayoutVars>
      </dgm:prSet>
      <dgm:spPr/>
    </dgm:pt>
    <dgm:pt modelId="{CE7110FA-7D66-4FCD-8B05-E3216745A3BF}" type="pres">
      <dgm:prSet presAssocID="{F06E120D-2C4C-4A38-9F4B-732068C6ED09}" presName="parTxOnlySpace" presStyleCnt="0"/>
      <dgm:spPr/>
    </dgm:pt>
    <dgm:pt modelId="{E05DB23C-D65D-4F34-BB89-026E07718F9D}" type="pres">
      <dgm:prSet presAssocID="{FBD67003-FB71-44CF-9040-1E580D70E483}" presName="parTxOnly" presStyleLbl="node1" presStyleIdx="5" presStyleCnt="6" custScaleY="121914">
        <dgm:presLayoutVars>
          <dgm:chMax val="0"/>
          <dgm:chPref val="0"/>
          <dgm:bulletEnabled val="1"/>
        </dgm:presLayoutVars>
      </dgm:prSet>
      <dgm:spPr/>
    </dgm:pt>
  </dgm:ptLst>
  <dgm:cxnLst>
    <dgm:cxn modelId="{BB563440-30C1-47DD-B268-9E62AC362C00}" type="presOf" srcId="{813D1A6F-52B8-47D6-BB1D-0A0725CD653F}" destId="{502D6FA5-A532-428D-B9DB-3BC386E71A42}" srcOrd="0" destOrd="0" presId="urn:microsoft.com/office/officeart/2005/8/layout/chevron1"/>
    <dgm:cxn modelId="{63A25253-7F30-4457-9006-0B32123DA6F2}" type="presOf" srcId="{A857B04F-E29B-4D01-B9D0-C5B9E30B9185}" destId="{119EC88F-3F81-44E9-BCDE-3C94C763F4C2}" srcOrd="0" destOrd="0" presId="urn:microsoft.com/office/officeart/2005/8/layout/chevron1"/>
    <dgm:cxn modelId="{E29D7186-CEF9-4EB4-B58F-1BC938CF6BFF}" srcId="{A5D37CEC-C9AC-4B5D-AFDD-38153381F276}" destId="{D2CBAF74-8FB6-47BD-A230-DA901497E34A}" srcOrd="4" destOrd="0" parTransId="{2FC156EE-E116-4BD9-A8EE-FBCF5A550EAD}" sibTransId="{F06E120D-2C4C-4A38-9F4B-732068C6ED09}"/>
    <dgm:cxn modelId="{F13D26A3-E5C7-4241-A5B9-1026C52D240A}" type="presOf" srcId="{864564DF-755E-45E2-BB84-4761EE2418CA}" destId="{0475D0E5-196D-4553-BA45-B5B3B653534C}" srcOrd="0" destOrd="0" presId="urn:microsoft.com/office/officeart/2005/8/layout/chevron1"/>
    <dgm:cxn modelId="{EC5BDFA9-24CB-444F-9CB7-5E4BBA3D6173}" srcId="{A5D37CEC-C9AC-4B5D-AFDD-38153381F276}" destId="{864564DF-755E-45E2-BB84-4761EE2418CA}" srcOrd="2" destOrd="0" parTransId="{735705AD-DE6E-4D5B-BD39-7E1DD954AAB2}" sibTransId="{5FB958AC-C42F-405F-A5F2-D69A51C2DCC1}"/>
    <dgm:cxn modelId="{0F260BAD-F56F-4353-BE4A-125C5C2ED14C}" type="presOf" srcId="{B5074F2B-88A3-4E21-9F51-5E461A5334BC}" destId="{65587BB7-DB5D-498B-9323-F20AB00B7183}" srcOrd="0" destOrd="0" presId="urn:microsoft.com/office/officeart/2005/8/layout/chevron1"/>
    <dgm:cxn modelId="{E286CAB8-16BF-46F5-97CF-E147D511F009}" srcId="{A5D37CEC-C9AC-4B5D-AFDD-38153381F276}" destId="{B5074F2B-88A3-4E21-9F51-5E461A5334BC}" srcOrd="0" destOrd="0" parTransId="{DB55E24C-B026-4754-8606-4D292CD2457E}" sibTransId="{E0E56749-14F4-4D81-8DF1-FE0AF1F40C07}"/>
    <dgm:cxn modelId="{796C4FBA-618E-4DB8-8C83-B8DBD57170F6}" srcId="{A5D37CEC-C9AC-4B5D-AFDD-38153381F276}" destId="{813D1A6F-52B8-47D6-BB1D-0A0725CD653F}" srcOrd="3" destOrd="0" parTransId="{C8322F23-A8B7-4BF2-B144-1F4E37B79F85}" sibTransId="{2083C431-208F-4471-9DE5-B27395F9801B}"/>
    <dgm:cxn modelId="{5D8BA1BF-3565-49AC-8793-41EF19D80E0E}" type="presOf" srcId="{FBD67003-FB71-44CF-9040-1E580D70E483}" destId="{E05DB23C-D65D-4F34-BB89-026E07718F9D}" srcOrd="0" destOrd="0" presId="urn:microsoft.com/office/officeart/2005/8/layout/chevron1"/>
    <dgm:cxn modelId="{98328BC3-C4AA-4187-A596-21B6640A62C6}" srcId="{A5D37CEC-C9AC-4B5D-AFDD-38153381F276}" destId="{A857B04F-E29B-4D01-B9D0-C5B9E30B9185}" srcOrd="1" destOrd="0" parTransId="{AED3ED92-D4C4-4316-892B-8F8321187BFC}" sibTransId="{EB5E772D-25AD-4C48-B050-5BCEF9D7FB57}"/>
    <dgm:cxn modelId="{FE41CDC9-62AB-4E65-85EC-2A7825044EA2}" type="presOf" srcId="{A5D37CEC-C9AC-4B5D-AFDD-38153381F276}" destId="{BBB9FBF5-1155-40C4-A2A4-1A26EF4FD70C}" srcOrd="0" destOrd="0" presId="urn:microsoft.com/office/officeart/2005/8/layout/chevron1"/>
    <dgm:cxn modelId="{AF5C90E5-F63A-4CCB-B230-3A6C03CBC963}" type="presOf" srcId="{D2CBAF74-8FB6-47BD-A230-DA901497E34A}" destId="{490230DB-0FC7-43F1-8A7C-FFF1A7C31383}" srcOrd="0" destOrd="0" presId="urn:microsoft.com/office/officeart/2005/8/layout/chevron1"/>
    <dgm:cxn modelId="{A8B7F0FF-CE95-4173-9765-77EFAA723031}" srcId="{A5D37CEC-C9AC-4B5D-AFDD-38153381F276}" destId="{FBD67003-FB71-44CF-9040-1E580D70E483}" srcOrd="5" destOrd="0" parTransId="{86724FC9-C6DE-4CE1-8AEA-F98122CBF1D8}" sibTransId="{B4D51DFD-A7D6-481F-B6DB-9EAE42D56F11}"/>
    <dgm:cxn modelId="{3D8CA84A-B17F-4FEC-B35D-2455530D0F8A}" type="presParOf" srcId="{BBB9FBF5-1155-40C4-A2A4-1A26EF4FD70C}" destId="{65587BB7-DB5D-498B-9323-F20AB00B7183}" srcOrd="0" destOrd="0" presId="urn:microsoft.com/office/officeart/2005/8/layout/chevron1"/>
    <dgm:cxn modelId="{C4515591-BBD1-46C3-BCC3-D6EE9B1EF975}" type="presParOf" srcId="{BBB9FBF5-1155-40C4-A2A4-1A26EF4FD70C}" destId="{9EC4DD22-283F-4AC2-878F-3D0A10EB681C}" srcOrd="1" destOrd="0" presId="urn:microsoft.com/office/officeart/2005/8/layout/chevron1"/>
    <dgm:cxn modelId="{4077B455-505D-4CAD-A595-75C8DA19BD96}" type="presParOf" srcId="{BBB9FBF5-1155-40C4-A2A4-1A26EF4FD70C}" destId="{119EC88F-3F81-44E9-BCDE-3C94C763F4C2}" srcOrd="2" destOrd="0" presId="urn:microsoft.com/office/officeart/2005/8/layout/chevron1"/>
    <dgm:cxn modelId="{3C378B6B-02C2-4952-A67A-B2C972EA8BFB}" type="presParOf" srcId="{BBB9FBF5-1155-40C4-A2A4-1A26EF4FD70C}" destId="{C51A6085-C491-42C7-A7F8-B3D966399B05}" srcOrd="3" destOrd="0" presId="urn:microsoft.com/office/officeart/2005/8/layout/chevron1"/>
    <dgm:cxn modelId="{A1BB98B4-C88C-49F4-8E90-51D695000279}" type="presParOf" srcId="{BBB9FBF5-1155-40C4-A2A4-1A26EF4FD70C}" destId="{0475D0E5-196D-4553-BA45-B5B3B653534C}" srcOrd="4" destOrd="0" presId="urn:microsoft.com/office/officeart/2005/8/layout/chevron1"/>
    <dgm:cxn modelId="{7D3E12A5-7B44-4275-AA39-50D1E8DE60EF}" type="presParOf" srcId="{BBB9FBF5-1155-40C4-A2A4-1A26EF4FD70C}" destId="{472F91C8-D978-42D1-9DE5-145C5B12942F}" srcOrd="5" destOrd="0" presId="urn:microsoft.com/office/officeart/2005/8/layout/chevron1"/>
    <dgm:cxn modelId="{41E400EC-2AE1-45CF-B477-37B08CECB9D2}" type="presParOf" srcId="{BBB9FBF5-1155-40C4-A2A4-1A26EF4FD70C}" destId="{502D6FA5-A532-428D-B9DB-3BC386E71A42}" srcOrd="6" destOrd="0" presId="urn:microsoft.com/office/officeart/2005/8/layout/chevron1"/>
    <dgm:cxn modelId="{EE026B19-647D-4525-A807-EDA046FAA773}" type="presParOf" srcId="{BBB9FBF5-1155-40C4-A2A4-1A26EF4FD70C}" destId="{7F9568A4-9364-4325-9768-19415ECAE00D}" srcOrd="7" destOrd="0" presId="urn:microsoft.com/office/officeart/2005/8/layout/chevron1"/>
    <dgm:cxn modelId="{49A36080-C657-4674-9261-4E38AF176F8A}" type="presParOf" srcId="{BBB9FBF5-1155-40C4-A2A4-1A26EF4FD70C}" destId="{490230DB-0FC7-43F1-8A7C-FFF1A7C31383}" srcOrd="8" destOrd="0" presId="urn:microsoft.com/office/officeart/2005/8/layout/chevron1"/>
    <dgm:cxn modelId="{3CDD6792-C058-443B-B2C7-8240A3463520}" type="presParOf" srcId="{BBB9FBF5-1155-40C4-A2A4-1A26EF4FD70C}" destId="{CE7110FA-7D66-4FCD-8B05-E3216745A3BF}" srcOrd="9" destOrd="0" presId="urn:microsoft.com/office/officeart/2005/8/layout/chevron1"/>
    <dgm:cxn modelId="{2A102882-99A4-4BB2-94D8-EC8BAAB7BC23}" type="presParOf" srcId="{BBB9FBF5-1155-40C4-A2A4-1A26EF4FD70C}" destId="{E05DB23C-D65D-4F34-BB89-026E07718F9D}" srcOrd="1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587BB7-DB5D-498B-9323-F20AB00B7183}">
      <dsp:nvSpPr>
        <dsp:cNvPr id="0" name=""/>
        <dsp:cNvSpPr/>
      </dsp:nvSpPr>
      <dsp:spPr>
        <a:xfrm>
          <a:off x="2778" y="729098"/>
          <a:ext cx="2472651" cy="1205803"/>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1. Kortlægning af leverandører + kobling til kritisk proces</a:t>
          </a:r>
        </a:p>
      </dsp:txBody>
      <dsp:txXfrm>
        <a:off x="605680" y="729098"/>
        <a:ext cx="1266848" cy="1205803"/>
      </dsp:txXfrm>
    </dsp:sp>
    <dsp:sp modelId="{119EC88F-3F81-44E9-BCDE-3C94C763F4C2}">
      <dsp:nvSpPr>
        <dsp:cNvPr id="0" name=""/>
        <dsp:cNvSpPr/>
      </dsp:nvSpPr>
      <dsp:spPr>
        <a:xfrm>
          <a:off x="2194274" y="729098"/>
          <a:ext cx="2472651" cy="1205803"/>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2. Identificér løsninger/ydelser pr. leverandør</a:t>
          </a:r>
        </a:p>
      </dsp:txBody>
      <dsp:txXfrm>
        <a:off x="2797176" y="729098"/>
        <a:ext cx="1266848" cy="1205803"/>
      </dsp:txXfrm>
    </dsp:sp>
    <dsp:sp modelId="{0475D0E5-196D-4553-BA45-B5B3B653534C}">
      <dsp:nvSpPr>
        <dsp:cNvPr id="0" name=""/>
        <dsp:cNvSpPr/>
      </dsp:nvSpPr>
      <dsp:spPr>
        <a:xfrm>
          <a:off x="4453550" y="729098"/>
          <a:ext cx="2472651" cy="1205803"/>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3. Kritikalitets- vurdering	</a:t>
          </a:r>
        </a:p>
      </dsp:txBody>
      <dsp:txXfrm>
        <a:off x="5056452" y="729098"/>
        <a:ext cx="1266848" cy="1205803"/>
      </dsp:txXfrm>
    </dsp:sp>
    <dsp:sp modelId="{490230DB-0FC7-43F1-8A7C-FFF1A7C31383}">
      <dsp:nvSpPr>
        <dsp:cNvPr id="0" name=""/>
        <dsp:cNvSpPr/>
      </dsp:nvSpPr>
      <dsp:spPr>
        <a:xfrm>
          <a:off x="6678937" y="729098"/>
          <a:ext cx="2472651" cy="1205803"/>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800" tIns="16002" rIns="0"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4. Substituerbarheds-vurdering</a:t>
          </a:r>
        </a:p>
      </dsp:txBody>
      <dsp:txXfrm>
        <a:off x="7281839" y="729098"/>
        <a:ext cx="1266848" cy="1205803"/>
      </dsp:txXfrm>
    </dsp:sp>
    <dsp:sp modelId="{E05DB23C-D65D-4F34-BB89-026E07718F9D}">
      <dsp:nvSpPr>
        <dsp:cNvPr id="0" name=""/>
        <dsp:cNvSpPr/>
      </dsp:nvSpPr>
      <dsp:spPr>
        <a:xfrm>
          <a:off x="8904323" y="729098"/>
          <a:ext cx="2472651" cy="1205803"/>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5. Handlingsplan</a:t>
          </a:r>
        </a:p>
      </dsp:txBody>
      <dsp:txXfrm>
        <a:off x="9507225" y="729098"/>
        <a:ext cx="1266848" cy="1205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587BB7-DB5D-498B-9323-F20AB00B7183}">
      <dsp:nvSpPr>
        <dsp:cNvPr id="0" name=""/>
        <dsp:cNvSpPr/>
      </dsp:nvSpPr>
      <dsp:spPr>
        <a:xfrm>
          <a:off x="5556"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1. Leverandør identificeret</a:t>
          </a:r>
        </a:p>
      </dsp:txBody>
      <dsp:txXfrm>
        <a:off x="509555" y="828001"/>
        <a:ext cx="1059028" cy="1007997"/>
      </dsp:txXfrm>
    </dsp:sp>
    <dsp:sp modelId="{119EC88F-3F81-44E9-BCDE-3C94C763F4C2}">
      <dsp:nvSpPr>
        <dsp:cNvPr id="0" name=""/>
        <dsp:cNvSpPr/>
      </dsp:nvSpPr>
      <dsp:spPr>
        <a:xfrm>
          <a:off x="1837548"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2. Løsninger opdelt</a:t>
          </a:r>
        </a:p>
      </dsp:txBody>
      <dsp:txXfrm>
        <a:off x="2341547" y="828001"/>
        <a:ext cx="1059028" cy="1007997"/>
      </dsp:txXfrm>
    </dsp:sp>
    <dsp:sp modelId="{0475D0E5-196D-4553-BA45-B5B3B653534C}">
      <dsp:nvSpPr>
        <dsp:cNvPr id="0" name=""/>
        <dsp:cNvSpPr/>
      </dsp:nvSpPr>
      <dsp:spPr>
        <a:xfrm>
          <a:off x="3726202"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3. Kritikalitet vurderet</a:t>
          </a:r>
        </a:p>
      </dsp:txBody>
      <dsp:txXfrm>
        <a:off x="4230201" y="828001"/>
        <a:ext cx="1059028" cy="1007997"/>
      </dsp:txXfrm>
    </dsp:sp>
    <dsp:sp modelId="{502D6FA5-A532-428D-B9DB-3BC386E71A42}">
      <dsp:nvSpPr>
        <dsp:cNvPr id="0" name=""/>
        <dsp:cNvSpPr/>
      </dsp:nvSpPr>
      <dsp:spPr>
        <a:xfrm>
          <a:off x="5586525"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4. Kobling til kritiske processer</a:t>
          </a:r>
        </a:p>
      </dsp:txBody>
      <dsp:txXfrm>
        <a:off x="6090524" y="828001"/>
        <a:ext cx="1059028" cy="1007997"/>
      </dsp:txXfrm>
    </dsp:sp>
    <dsp:sp modelId="{490230DB-0FC7-43F1-8A7C-FFF1A7C31383}">
      <dsp:nvSpPr>
        <dsp:cNvPr id="0" name=""/>
        <dsp:cNvSpPr/>
      </dsp:nvSpPr>
      <dsp:spPr>
        <a:xfrm>
          <a:off x="7446848"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5. </a:t>
          </a:r>
          <a:r>
            <a:rPr lang="da-DK" sz="1200" kern="1200">
              <a:latin typeface="Arial" panose="020B0604020202020204" pitchFamily="34" charset="0"/>
              <a:cs typeface="Arial" panose="020B0604020202020204" pitchFamily="34" charset="0"/>
            </a:rPr>
            <a:t>Substituerbar-hed</a:t>
          </a:r>
          <a:r>
            <a:rPr lang="da-DK" sz="1200" kern="1200" dirty="0">
              <a:latin typeface="Arial" panose="020B0604020202020204" pitchFamily="34" charset="0"/>
              <a:cs typeface="Arial" panose="020B0604020202020204" pitchFamily="34" charset="0"/>
            </a:rPr>
            <a:t> vurderet</a:t>
          </a:r>
        </a:p>
      </dsp:txBody>
      <dsp:txXfrm>
        <a:off x="7950847" y="828001"/>
        <a:ext cx="1059028" cy="1007997"/>
      </dsp:txXfrm>
    </dsp:sp>
    <dsp:sp modelId="{E05DB23C-D65D-4F34-BB89-026E07718F9D}">
      <dsp:nvSpPr>
        <dsp:cNvPr id="0" name=""/>
        <dsp:cNvSpPr/>
      </dsp:nvSpPr>
      <dsp:spPr>
        <a:xfrm>
          <a:off x="9307171"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6. Handlingsplan defineret</a:t>
          </a:r>
        </a:p>
      </dsp:txBody>
      <dsp:txXfrm>
        <a:off x="9811170" y="828001"/>
        <a:ext cx="1059028" cy="100799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7258E0-D034-4D99-943A-45D911DA8009}" type="datetimeFigureOut">
              <a:rPr lang="da-DK" smtClean="0"/>
              <a:t>18-03-2026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D2DDD5-90EF-492D-B6F6-97DBD9D32C8D}" type="slidenum">
              <a:rPr lang="da-DK" smtClean="0"/>
              <a:t>‹nr.›</a:t>
            </a:fld>
            <a:endParaRPr lang="da-DK"/>
          </a:p>
        </p:txBody>
      </p:sp>
    </p:spTree>
    <p:extLst>
      <p:ext uri="{BB962C8B-B14F-4D97-AF65-F5344CB8AC3E}">
        <p14:creationId xmlns:p14="http://schemas.microsoft.com/office/powerpoint/2010/main" val="3168601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a:t>
##-AccessibilityAssistant: Skip layout check-##</a:t>
            </a:r>
          </a:p>
        </p:txBody>
      </p:sp>
      <p:sp>
        <p:nvSpPr>
          <p:cNvPr id="4" name="Pladsholder til slidenummer 3"/>
          <p:cNvSpPr>
            <a:spLocks noGrp="1"/>
          </p:cNvSpPr>
          <p:nvPr>
            <p:ph type="sldNum" sz="quarter" idx="5"/>
          </p:nvPr>
        </p:nvSpPr>
        <p:spPr/>
        <p:txBody>
          <a:bodyPr/>
          <a:lstStyle/>
          <a:p>
            <a:fld id="{D0D2DDD5-90EF-492D-B6F6-97DBD9D32C8D}" type="slidenum">
              <a:rPr lang="da-DK" smtClean="0"/>
              <a:t>15</a:t>
            </a:fld>
            <a:endParaRPr lang="da-DK"/>
          </a:p>
        </p:txBody>
      </p:sp>
    </p:spTree>
    <p:extLst>
      <p:ext uri="{BB962C8B-B14F-4D97-AF65-F5344CB8AC3E}">
        <p14:creationId xmlns:p14="http://schemas.microsoft.com/office/powerpoint/2010/main" val="1507939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7026D-B15A-037A-283D-A891DD7EE3F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12301B9-4344-2565-ECC2-0CCD2190E7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3B7E57F-D775-BA8C-94C5-6D530F01B465}"/>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5" name="Pladsholder til sidefod 4">
            <a:extLst>
              <a:ext uri="{FF2B5EF4-FFF2-40B4-BE49-F238E27FC236}">
                <a16:creationId xmlns:a16="http://schemas.microsoft.com/office/drawing/2014/main" id="{09D8B379-B790-922E-DDF8-1665079F7BB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82C89E9-C71C-04A7-0734-D5DD45A61E93}"/>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1845376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C138D9-E7BD-72F5-2347-E5B211BF53F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82E73627-CC4F-082C-764D-47CDD65680DB}"/>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5A01E0E-804C-6C77-1151-555B7E6871F6}"/>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5" name="Pladsholder til sidefod 4">
            <a:extLst>
              <a:ext uri="{FF2B5EF4-FFF2-40B4-BE49-F238E27FC236}">
                <a16:creationId xmlns:a16="http://schemas.microsoft.com/office/drawing/2014/main" id="{FD112086-8151-C4AB-8439-7BAC5E166B9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F6F72B2-760B-8673-0CF2-F51A57A23520}"/>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035651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A0AF8361-D29C-6554-A84F-EDEF03DE2F4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098B4CFE-4F68-196C-EBE8-3B0972900A3C}"/>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5D7C16F-0146-084D-8F34-CF59E6C5AE45}"/>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5" name="Pladsholder til sidefod 4">
            <a:extLst>
              <a:ext uri="{FF2B5EF4-FFF2-40B4-BE49-F238E27FC236}">
                <a16:creationId xmlns:a16="http://schemas.microsoft.com/office/drawing/2014/main" id="{A7552C50-C4A9-E6F4-CD41-4E7CC0006D8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1A4BE07-E598-5850-A81E-03E4BE3AE2D1}"/>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709705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Indholdsfor- tegnels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1207545" y="1808163"/>
            <a:ext cx="6189717" cy="304167"/>
          </a:xfrm>
        </p:spPr>
        <p:txBody>
          <a:bodyPr anchor="t" anchorCtr="0"/>
          <a:lstStyle>
            <a:lvl1pPr>
              <a:defRPr sz="1800" b="1">
                <a:solidFill>
                  <a:schemeClr val="accent2"/>
                </a:solidFill>
              </a:defRPr>
            </a:lvl1pPr>
          </a:lstStyle>
          <a:p>
            <a:r>
              <a:rPr lang="da-DK"/>
              <a:t>Klik for at titel</a:t>
            </a:r>
          </a:p>
        </p:txBody>
      </p:sp>
      <p:sp>
        <p:nvSpPr>
          <p:cNvPr id="7" name="Text Placeholder 2"/>
          <p:cNvSpPr>
            <a:spLocks noGrp="1"/>
          </p:cNvSpPr>
          <p:nvPr>
            <p:ph type="body" sz="quarter" idx="13" hasCustomPrompt="1"/>
          </p:nvPr>
        </p:nvSpPr>
        <p:spPr>
          <a:xfrm>
            <a:off x="550863" y="2237591"/>
            <a:ext cx="6816803" cy="3567897"/>
          </a:xfrm>
        </p:spPr>
        <p:txBody>
          <a:bodyPr/>
          <a:lstStyle>
            <a:lvl1pPr marL="0" indent="0">
              <a:lnSpc>
                <a:spcPct val="100000"/>
              </a:lnSpc>
              <a:spcAft>
                <a:spcPts val="1200"/>
              </a:spcAft>
              <a:buClr>
                <a:schemeClr val="accent1"/>
              </a:buClr>
              <a:buFont typeface="+mj-lt"/>
              <a:buNone/>
              <a:defRPr sz="1800">
                <a:solidFill>
                  <a:schemeClr val="accent2"/>
                </a:solidFill>
              </a:defRPr>
            </a:lvl1pPr>
            <a:lvl2pPr marL="457200" indent="-457200">
              <a:lnSpc>
                <a:spcPct val="100000"/>
              </a:lnSpc>
              <a:spcBef>
                <a:spcPts val="0"/>
              </a:spcBef>
              <a:spcAft>
                <a:spcPts val="1200"/>
              </a:spcAft>
              <a:buClr>
                <a:schemeClr val="accent1"/>
              </a:buClr>
              <a:buFont typeface="+mj-lt"/>
              <a:buAutoNum type="arabicPeriod"/>
              <a:defRPr sz="2000" b="0">
                <a:solidFill>
                  <a:schemeClr val="accent2"/>
                </a:solidFill>
              </a:defRPr>
            </a:lvl2pPr>
            <a:lvl3pPr marL="790575" indent="-342900">
              <a:lnSpc>
                <a:spcPct val="100000"/>
              </a:lnSpc>
              <a:spcBef>
                <a:spcPts val="0"/>
              </a:spcBef>
              <a:spcAft>
                <a:spcPts val="1200"/>
              </a:spcAft>
              <a:buClr>
                <a:schemeClr val="accent1"/>
              </a:buClr>
              <a:buFont typeface="+mj-lt"/>
              <a:buAutoNum type="arabicPeriod"/>
              <a:tabLst/>
              <a:defRPr sz="1600">
                <a:solidFill>
                  <a:schemeClr val="accent2"/>
                </a:solidFill>
              </a:defRPr>
            </a:lvl3pPr>
            <a:lvl4pPr marL="457200" indent="-457200">
              <a:lnSpc>
                <a:spcPct val="100000"/>
              </a:lnSpc>
              <a:spcBef>
                <a:spcPts val="0"/>
              </a:spcBef>
              <a:spcAft>
                <a:spcPts val="1200"/>
              </a:spcAft>
              <a:buClr>
                <a:schemeClr val="accent1"/>
              </a:buClr>
              <a:buFont typeface="+mj-lt"/>
              <a:buAutoNum type="arabicPeriod"/>
              <a:defRPr sz="2000" b="0" cap="none" baseline="0">
                <a:solidFill>
                  <a:schemeClr val="accent2"/>
                </a:solidFill>
              </a:defRPr>
            </a:lvl4pPr>
            <a:lvl5pPr marL="457200" indent="-457200">
              <a:lnSpc>
                <a:spcPct val="100000"/>
              </a:lnSpc>
              <a:spcBef>
                <a:spcPts val="0"/>
              </a:spcBef>
              <a:spcAft>
                <a:spcPts val="1200"/>
              </a:spcAft>
              <a:buClr>
                <a:schemeClr val="accent1"/>
              </a:buClr>
              <a:buFont typeface="+mj-lt"/>
              <a:buAutoNum type="arabicPeriod"/>
              <a:defRPr sz="2000">
                <a:solidFill>
                  <a:schemeClr val="accent2"/>
                </a:solidFill>
              </a:defRPr>
            </a:lvl5pPr>
            <a:lvl6pPr marL="790575" indent="-342900">
              <a:lnSpc>
                <a:spcPct val="100000"/>
              </a:lnSpc>
              <a:spcBef>
                <a:spcPts val="0"/>
              </a:spcBef>
              <a:spcAft>
                <a:spcPts val="1200"/>
              </a:spcAft>
              <a:buClr>
                <a:schemeClr val="accent1"/>
              </a:buClr>
              <a:buFont typeface="+mj-lt"/>
              <a:buAutoNum type="arabicPeriod"/>
              <a:tabLst/>
              <a:defRPr sz="1600">
                <a:solidFill>
                  <a:schemeClr val="accent2"/>
                </a:solidFill>
              </a:defRPr>
            </a:lvl6pPr>
            <a:lvl7pPr marL="514350" indent="-514350">
              <a:lnSpc>
                <a:spcPct val="100000"/>
              </a:lnSpc>
              <a:spcBef>
                <a:spcPts val="0"/>
              </a:spcBef>
              <a:spcAft>
                <a:spcPts val="1200"/>
              </a:spcAft>
              <a:buClr>
                <a:schemeClr val="accent1"/>
              </a:buClr>
              <a:buFont typeface="+mj-lt"/>
              <a:buAutoNum type="arabicPeriod"/>
              <a:defRPr sz="2800" b="0" cap="none" baseline="0">
                <a:solidFill>
                  <a:schemeClr val="accent2"/>
                </a:solidFill>
              </a:defRPr>
            </a:lvl7pPr>
            <a:lvl8pPr marL="457200" indent="-457200">
              <a:lnSpc>
                <a:spcPct val="100000"/>
              </a:lnSpc>
              <a:spcBef>
                <a:spcPts val="0"/>
              </a:spcBef>
              <a:spcAft>
                <a:spcPts val="1200"/>
              </a:spcAft>
              <a:buClr>
                <a:schemeClr val="accent1"/>
              </a:buClr>
              <a:buFont typeface="+mj-lt"/>
              <a:buAutoNum type="arabicPeriod"/>
              <a:tabLst/>
              <a:defRPr sz="2400">
                <a:solidFill>
                  <a:schemeClr val="accent2"/>
                </a:solidFill>
              </a:defRPr>
            </a:lvl8pPr>
            <a:lvl9pPr marL="457200" indent="-457200">
              <a:lnSpc>
                <a:spcPct val="120000"/>
              </a:lnSpc>
              <a:spcBef>
                <a:spcPts val="0"/>
              </a:spcBef>
              <a:spcAft>
                <a:spcPts val="1800"/>
              </a:spcAft>
              <a:buClr>
                <a:schemeClr val="accent1"/>
              </a:buClr>
              <a:buFont typeface="+mj-lt"/>
              <a:buAutoNum type="arabicPeriod"/>
              <a:defRPr sz="1800">
                <a:latin typeface="+mn-lt"/>
              </a:defRPr>
            </a:lvl9pPr>
          </a:lstStyle>
          <a:p>
            <a:pPr lvl="0"/>
            <a:r>
              <a:rPr lang="da-DK" noProof="0"/>
              <a:t>Klik for at tilføje tekst</a:t>
            </a:r>
          </a:p>
        </p:txBody>
      </p:sp>
      <p:sp>
        <p:nvSpPr>
          <p:cNvPr id="10" name="Pladsholder til billede 9">
            <a:extLst>
              <a:ext uri="{FF2B5EF4-FFF2-40B4-BE49-F238E27FC236}">
                <a16:creationId xmlns:a16="http://schemas.microsoft.com/office/drawing/2014/main" id="{BB43284A-082E-6CE5-C7F3-8E6576531488}"/>
              </a:ext>
            </a:extLst>
          </p:cNvPr>
          <p:cNvSpPr>
            <a:spLocks noGrp="1"/>
          </p:cNvSpPr>
          <p:nvPr>
            <p:ph type="pic" sz="quarter" idx="17"/>
          </p:nvPr>
        </p:nvSpPr>
        <p:spPr>
          <a:xfrm>
            <a:off x="8286750" y="1808163"/>
            <a:ext cx="3354388" cy="3387725"/>
          </a:xfrm>
          <a:solidFill>
            <a:schemeClr val="accent2"/>
          </a:solidFill>
        </p:spPr>
        <p:txBody>
          <a:bodyPr lIns="360000" tIns="360000" rIns="360000" bIns="360000" anchor="ctr" anchorCtr="0"/>
          <a:lstStyle>
            <a:lvl1pPr marL="0" indent="0" algn="ctr">
              <a:buNone/>
              <a:defRPr>
                <a:solidFill>
                  <a:schemeClr val="accent2">
                    <a:lumMod val="60000"/>
                    <a:lumOff val="40000"/>
                  </a:schemeClr>
                </a:solidFill>
              </a:defRPr>
            </a:lvl1pPr>
          </a:lstStyle>
          <a:p>
            <a:r>
              <a:rPr lang="da-DK"/>
              <a:t>Klik på ikonet for at tilføje et billede</a:t>
            </a:r>
            <a:endParaRPr lang="en-GB"/>
          </a:p>
        </p:txBody>
      </p:sp>
      <p:sp>
        <p:nvSpPr>
          <p:cNvPr id="16" name="TextBox navn">
            <a:extLst>
              <a:ext uri="{FF2B5EF4-FFF2-40B4-BE49-F238E27FC236}">
                <a16:creationId xmlns:a16="http://schemas.microsoft.com/office/drawing/2014/main" id="{30F571A7-3874-9CBC-2B47-16C5D7B2AD92}"/>
              </a:ext>
            </a:extLst>
          </p:cNvPr>
          <p:cNvSpPr txBox="1"/>
          <p:nvPr userDrawn="1"/>
        </p:nvSpPr>
        <p:spPr>
          <a:xfrm>
            <a:off x="550863" y="6541800"/>
            <a:ext cx="1190292" cy="180000"/>
          </a:xfrm>
          <a:prstGeom prst="rect">
            <a:avLst/>
          </a:prstGeom>
          <a:noFill/>
        </p:spPr>
        <p:txBody>
          <a:bodyPr wrap="square" lIns="0" tIns="0" rIns="0" bIns="0" rtlCol="0" anchor="b" anchorCtr="0">
            <a:noAutofit/>
          </a:bodyPr>
          <a:lstStyle/>
          <a:p>
            <a:pPr>
              <a:lnSpc>
                <a:spcPct val="110000"/>
              </a:lnSpc>
            </a:pPr>
            <a:r>
              <a:rPr lang="da-DK" sz="800">
                <a:solidFill>
                  <a:schemeClr val="tx1"/>
                </a:solidFill>
              </a:rPr>
              <a:t>Globeteam</a:t>
            </a:r>
          </a:p>
        </p:txBody>
      </p:sp>
      <p:cxnSp>
        <p:nvCxnSpPr>
          <p:cNvPr id="12" name="Lige forbindelse 11">
            <a:extLst>
              <a:ext uri="{FF2B5EF4-FFF2-40B4-BE49-F238E27FC236}">
                <a16:creationId xmlns:a16="http://schemas.microsoft.com/office/drawing/2014/main" id="{15F863E1-927A-5206-271C-73CCCEB7CC9E}"/>
              </a:ext>
            </a:extLst>
          </p:cNvPr>
          <p:cNvCxnSpPr>
            <a:cxnSpLocks/>
          </p:cNvCxnSpPr>
          <p:nvPr userDrawn="1"/>
        </p:nvCxnSpPr>
        <p:spPr>
          <a:xfrm>
            <a:off x="550863" y="1921119"/>
            <a:ext cx="53975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Pladsholder til dato 13">
            <a:extLst>
              <a:ext uri="{FF2B5EF4-FFF2-40B4-BE49-F238E27FC236}">
                <a16:creationId xmlns:a16="http://schemas.microsoft.com/office/drawing/2014/main" id="{340EF184-D79D-B65A-F1C9-936197AE2733}"/>
              </a:ext>
            </a:extLst>
          </p:cNvPr>
          <p:cNvSpPr>
            <a:spLocks noGrp="1"/>
          </p:cNvSpPr>
          <p:nvPr>
            <p:ph type="dt" sz="half" idx="19"/>
          </p:nvPr>
        </p:nvSpPr>
        <p:spPr/>
        <p:txBody>
          <a:bodyPr/>
          <a:lstStyle/>
          <a:p>
            <a:fld id="{73138120-A08C-3D49-8160-393B9E4E4AB3}" type="datetime3">
              <a:rPr lang="da-DK" smtClean="0"/>
              <a:t>18.03.2026</a:t>
            </a:fld>
            <a:endParaRPr lang="da-DK"/>
          </a:p>
        </p:txBody>
      </p:sp>
      <p:sp>
        <p:nvSpPr>
          <p:cNvPr id="15" name="Pladsholder til sidefod 14">
            <a:extLst>
              <a:ext uri="{FF2B5EF4-FFF2-40B4-BE49-F238E27FC236}">
                <a16:creationId xmlns:a16="http://schemas.microsoft.com/office/drawing/2014/main" id="{63B3F925-3022-0FA1-546A-EAAB75ABDF77}"/>
              </a:ext>
            </a:extLst>
          </p:cNvPr>
          <p:cNvSpPr>
            <a:spLocks noGrp="1"/>
          </p:cNvSpPr>
          <p:nvPr>
            <p:ph type="ftr" sz="quarter" idx="20"/>
          </p:nvPr>
        </p:nvSpPr>
        <p:spPr/>
        <p:txBody>
          <a:bodyPr/>
          <a:lstStyle/>
          <a:p>
            <a:endParaRPr lang="da-DK"/>
          </a:p>
        </p:txBody>
      </p:sp>
      <p:sp>
        <p:nvSpPr>
          <p:cNvPr id="17" name="Pladsholder til slidenummer 16">
            <a:extLst>
              <a:ext uri="{FF2B5EF4-FFF2-40B4-BE49-F238E27FC236}">
                <a16:creationId xmlns:a16="http://schemas.microsoft.com/office/drawing/2014/main" id="{408B3798-323A-787B-4D34-02A41C3647E4}"/>
              </a:ext>
            </a:extLst>
          </p:cNvPr>
          <p:cNvSpPr>
            <a:spLocks noGrp="1"/>
          </p:cNvSpPr>
          <p:nvPr>
            <p:ph type="sldNum" sz="quarter" idx="21"/>
          </p:nvPr>
        </p:nvSpPr>
        <p:spPr/>
        <p:txBody>
          <a:bodyPr/>
          <a:lstStyle/>
          <a:p>
            <a:r>
              <a:rPr lang="da-DK"/>
              <a:t>Slide </a:t>
            </a:r>
            <a:fld id="{24C8C45C-947F-4981-8B3F-4F32E973C901}" type="slidenum">
              <a:rPr lang="da-DK" smtClean="0"/>
              <a:pPr/>
              <a:t>‹nr.›</a:t>
            </a:fld>
            <a:endParaRPr lang="da-DK"/>
          </a:p>
        </p:txBody>
      </p:sp>
      <p:sp>
        <p:nvSpPr>
          <p:cNvPr id="19" name="Pladsholder til tekst 18">
            <a:extLst>
              <a:ext uri="{FF2B5EF4-FFF2-40B4-BE49-F238E27FC236}">
                <a16:creationId xmlns:a16="http://schemas.microsoft.com/office/drawing/2014/main" id="{B7F36F9A-910B-654D-9310-C1EAF71FC898}"/>
              </a:ext>
            </a:extLst>
          </p:cNvPr>
          <p:cNvSpPr>
            <a:spLocks noGrp="1"/>
          </p:cNvSpPr>
          <p:nvPr>
            <p:ph type="body" sz="quarter" idx="22" hasCustomPrompt="1"/>
          </p:nvPr>
        </p:nvSpPr>
        <p:spPr>
          <a:xfrm>
            <a:off x="550863" y="512763"/>
            <a:ext cx="6880564" cy="862039"/>
          </a:xfrm>
        </p:spPr>
        <p:txBody>
          <a:bodyPr anchor="b" anchorCtr="0"/>
          <a:lstStyle>
            <a:lvl1pPr marL="0" indent="0">
              <a:buNone/>
              <a:defRPr sz="2600" b="1"/>
            </a:lvl1pPr>
          </a:lstStyle>
          <a:p>
            <a:pPr lvl="0"/>
            <a:r>
              <a:rPr lang="da-DK"/>
              <a:t>Klik for at redigere titel</a:t>
            </a:r>
            <a:endParaRPr lang="en-GB"/>
          </a:p>
        </p:txBody>
      </p:sp>
    </p:spTree>
    <p:extLst>
      <p:ext uri="{BB962C8B-B14F-4D97-AF65-F5344CB8AC3E}">
        <p14:creationId xmlns:p14="http://schemas.microsoft.com/office/powerpoint/2010/main" val="3974062587"/>
      </p:ext>
    </p:extLst>
  </p:cSld>
  <p:clrMapOvr>
    <a:masterClrMapping/>
  </p:clrMapOvr>
  <p:extLst>
    <p:ext uri="{DCECCB84-F9BA-43D5-87BE-67443E8EF086}">
      <p15:sldGuideLst xmlns:p15="http://schemas.microsoft.com/office/powerpoint/2012/main">
        <p15:guide id="1" pos="52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1942C8-3925-CCB8-0BA5-78B5D303187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F6B7450-7BB2-D394-0CAF-AAD7A628780A}"/>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187946B-7C5E-1280-9F0C-BEE103A02389}"/>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5" name="Pladsholder til sidefod 4">
            <a:extLst>
              <a:ext uri="{FF2B5EF4-FFF2-40B4-BE49-F238E27FC236}">
                <a16:creationId xmlns:a16="http://schemas.microsoft.com/office/drawing/2014/main" id="{3131AACE-4088-B41B-AAC6-31ED255D269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1AAD663-FBF0-6D1D-EF10-3887D47DF535}"/>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04435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74C306-8333-6FC4-EF04-FF623CFA8760}"/>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A1482FBB-CD63-7558-7214-0F629810A9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49B2B350-70A8-D260-19BC-841566F043BE}"/>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5" name="Pladsholder til sidefod 4">
            <a:extLst>
              <a:ext uri="{FF2B5EF4-FFF2-40B4-BE49-F238E27FC236}">
                <a16:creationId xmlns:a16="http://schemas.microsoft.com/office/drawing/2014/main" id="{1C4FDE09-F033-9217-1FFD-FF31DBDFA74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175640-9015-8E84-C036-B4D35D387531}"/>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133043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B0CD5D-433D-E547-E44C-64F7B0BDBFE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4E6A327-5075-0AA2-E6F3-B3C603CF34D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D5053388-AB86-8ED5-BD1D-9C15ECB3B3F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C2DF527B-F2E8-953F-C70E-41A4847875AD}"/>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6" name="Pladsholder til sidefod 5">
            <a:extLst>
              <a:ext uri="{FF2B5EF4-FFF2-40B4-BE49-F238E27FC236}">
                <a16:creationId xmlns:a16="http://schemas.microsoft.com/office/drawing/2014/main" id="{2C397714-39FE-D074-0E5B-3AE9C1F00E5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D5D076A-7B1F-4E08-A42E-529A0B397D63}"/>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3543918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6E7468-D4D1-EA4F-A0DF-DC7C8CDE4FD0}"/>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B44094B-2D9C-3330-D7D8-FCC5E04FFB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5045108C-FE0B-499E-354B-339771F852E7}"/>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E7118A83-6BFF-18FE-390B-A792C90092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88123243-B783-F399-D549-1A61A5D483CE}"/>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C226FB11-8DA0-9684-8A7D-0D41E1F9D811}"/>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8" name="Pladsholder til sidefod 7">
            <a:extLst>
              <a:ext uri="{FF2B5EF4-FFF2-40B4-BE49-F238E27FC236}">
                <a16:creationId xmlns:a16="http://schemas.microsoft.com/office/drawing/2014/main" id="{49603EFF-9908-1CE0-D6BE-4F5ECC1A102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3CAB8AA2-FF08-5884-7D4B-DC926B03610E}"/>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22572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7FC378-EB1B-CB04-5E67-7466CECCB0F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70D81E21-8817-FC3D-5FE3-7DF121B54AE0}"/>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4" name="Pladsholder til sidefod 3">
            <a:extLst>
              <a:ext uri="{FF2B5EF4-FFF2-40B4-BE49-F238E27FC236}">
                <a16:creationId xmlns:a16="http://schemas.microsoft.com/office/drawing/2014/main" id="{66609576-C92E-F057-504C-7B61C9DFC7CA}"/>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08BA328F-F5B5-5756-A365-93844EEC6C78}"/>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355989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42949701-33FB-BCB4-72FA-E192F3D245DF}"/>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3" name="Pladsholder til sidefod 2">
            <a:extLst>
              <a:ext uri="{FF2B5EF4-FFF2-40B4-BE49-F238E27FC236}">
                <a16:creationId xmlns:a16="http://schemas.microsoft.com/office/drawing/2014/main" id="{AE4C8451-9718-475E-16DD-D64A539B7AA7}"/>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24977E6D-D844-862A-E8FD-AD002DEF3293}"/>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115863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D3EE17-593A-CEAE-6872-C65485AEE05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B0723EC8-817F-32EB-F468-2591D16EA3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6F8D055-D919-32FF-4FB3-4D3EBBE716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39274E6-D3DB-FD20-6B8F-B8E4D96F4179}"/>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6" name="Pladsholder til sidefod 5">
            <a:extLst>
              <a:ext uri="{FF2B5EF4-FFF2-40B4-BE49-F238E27FC236}">
                <a16:creationId xmlns:a16="http://schemas.microsoft.com/office/drawing/2014/main" id="{4540B822-AC82-F506-32B2-6AF58258EBC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4A375DE-16E6-F924-7DB6-554ECA864A55}"/>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63781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3C1B47-89CC-A546-64A1-19256ED0787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BF517993-701B-0951-2240-2FB061DC85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E00B4DCA-0F3B-8B34-4466-9D6029611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B006C47-254E-9B0E-00F7-637A4D247A0C}"/>
              </a:ext>
            </a:extLst>
          </p:cNvPr>
          <p:cNvSpPr>
            <a:spLocks noGrp="1"/>
          </p:cNvSpPr>
          <p:nvPr>
            <p:ph type="dt" sz="half" idx="10"/>
          </p:nvPr>
        </p:nvSpPr>
        <p:spPr/>
        <p:txBody>
          <a:bodyPr/>
          <a:lstStyle/>
          <a:p>
            <a:fld id="{1ED18B3C-74D5-4D95-902E-E93372D35965}" type="datetimeFigureOut">
              <a:rPr lang="da-DK" smtClean="0"/>
              <a:t>18-03-2026</a:t>
            </a:fld>
            <a:endParaRPr lang="da-DK"/>
          </a:p>
        </p:txBody>
      </p:sp>
      <p:sp>
        <p:nvSpPr>
          <p:cNvPr id="6" name="Pladsholder til sidefod 5">
            <a:extLst>
              <a:ext uri="{FF2B5EF4-FFF2-40B4-BE49-F238E27FC236}">
                <a16:creationId xmlns:a16="http://schemas.microsoft.com/office/drawing/2014/main" id="{D42B6DEA-6E7C-4B99-9901-2B39D18E5BC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AF3B25B-33FF-D428-F0FB-306BC4115576}"/>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13689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6624D7B3-623B-273D-B514-68B8728EFE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93C7A9E-EAFB-0E70-9AB2-2FB2C442A0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81B8C57-E99D-9CD0-5821-249B6C829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D18B3C-74D5-4D95-902E-E93372D35965}" type="datetimeFigureOut">
              <a:rPr lang="da-DK" smtClean="0"/>
              <a:t>18-03-2026</a:t>
            </a:fld>
            <a:endParaRPr lang="da-DK"/>
          </a:p>
        </p:txBody>
      </p:sp>
      <p:sp>
        <p:nvSpPr>
          <p:cNvPr id="5" name="Pladsholder til sidefod 4">
            <a:extLst>
              <a:ext uri="{FF2B5EF4-FFF2-40B4-BE49-F238E27FC236}">
                <a16:creationId xmlns:a16="http://schemas.microsoft.com/office/drawing/2014/main" id="{4F00042B-414B-B282-29A4-9B6F060DA9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121ADD4E-41A5-FC77-5F13-B1A50AA6DF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CA8230-EBF2-45B8-8B9B-A96DC02C3AE1}" type="slidenum">
              <a:rPr lang="da-DK" smtClean="0"/>
              <a:t>‹nr.›</a:t>
            </a:fld>
            <a:endParaRPr lang="da-DK"/>
          </a:p>
        </p:txBody>
      </p:sp>
    </p:spTree>
    <p:extLst>
      <p:ext uri="{BB962C8B-B14F-4D97-AF65-F5344CB8AC3E}">
        <p14:creationId xmlns:p14="http://schemas.microsoft.com/office/powerpoint/2010/main" val="3662673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s://videncenter.kl.dk/viden-og-vaerktoejer/cyber-og-informationssikkerhed/nis-2/kommunal-nis2-drejebog-inspirationsmateriale-fra-kommunale-nis2-afproevninger/risikovurdering-konceptafproevning-2#redskaber-og-skabeloner-d7"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videncenter.kl.dk/viden-og-vaerktoejer/cyber-og-informationssikkerhed/nis2/kommunal-nis2-drejebog#risikovurdering-0c"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F3D7C9-9E71-BE90-A893-D18DF238C294}"/>
              </a:ext>
            </a:extLst>
          </p:cNvPr>
          <p:cNvSpPr>
            <a:spLocks noGrp="1"/>
          </p:cNvSpPr>
          <p:nvPr>
            <p:ph type="title"/>
          </p:nvPr>
        </p:nvSpPr>
        <p:spPr/>
        <p:txBody>
          <a:bodyPr>
            <a:normAutofit/>
          </a:bodyPr>
          <a:lstStyle/>
          <a:p>
            <a:r>
              <a:rPr lang="da-DK" sz="3000" dirty="0">
                <a:latin typeface="Arial" panose="020B0604020202020204" pitchFamily="34" charset="0"/>
                <a:cs typeface="Arial" panose="020B0604020202020204" pitchFamily="34" charset="0"/>
              </a:rPr>
              <a:t>Guide til identifikation og håndtering af kritiske leverandører</a:t>
            </a:r>
            <a:br>
              <a:rPr lang="da-DK" sz="3000" dirty="0">
                <a:latin typeface="Arial" panose="020B0604020202020204" pitchFamily="34" charset="0"/>
                <a:cs typeface="Arial" panose="020B0604020202020204" pitchFamily="34" charset="0"/>
              </a:rPr>
            </a:br>
            <a:r>
              <a:rPr lang="da-DK" sz="3000" dirty="0" err="1">
                <a:latin typeface="Arial" panose="020B0604020202020204" pitchFamily="34" charset="0"/>
                <a:cs typeface="Arial" panose="020B0604020202020204" pitchFamily="34" charset="0"/>
              </a:rPr>
              <a:t>Step-by-step</a:t>
            </a:r>
            <a:r>
              <a:rPr lang="da-DK" sz="3000" dirty="0">
                <a:latin typeface="Arial" panose="020B0604020202020204" pitchFamily="34" charset="0"/>
                <a:cs typeface="Arial" panose="020B0604020202020204" pitchFamily="34" charset="0"/>
              </a:rPr>
              <a:t> metode til leverandørstyring under NIS2</a:t>
            </a:r>
          </a:p>
        </p:txBody>
      </p:sp>
      <p:sp>
        <p:nvSpPr>
          <p:cNvPr id="3" name="Pladsholder til indhold 2">
            <a:extLst>
              <a:ext uri="{FF2B5EF4-FFF2-40B4-BE49-F238E27FC236}">
                <a16:creationId xmlns:a16="http://schemas.microsoft.com/office/drawing/2014/main" id="{682B1205-F798-771D-3592-44F867004726}"/>
              </a:ext>
            </a:extLst>
          </p:cNvPr>
          <p:cNvSpPr>
            <a:spLocks noGrp="1"/>
          </p:cNvSpPr>
          <p:nvPr>
            <p:ph idx="1"/>
          </p:nvPr>
        </p:nvSpPr>
        <p:spPr/>
        <p:txBody>
          <a:bodyPr>
            <a:normAutofit/>
          </a:bodyPr>
          <a:lstStyle/>
          <a:p>
            <a:pPr marL="0" indent="0">
              <a:buNone/>
            </a:pPr>
            <a:r>
              <a:rPr lang="da-DK" sz="2000" b="1" dirty="0">
                <a:latin typeface="Arial" panose="020B0604020202020204" pitchFamily="34" charset="0"/>
                <a:cs typeface="Arial" panose="020B0604020202020204" pitchFamily="34" charset="0"/>
              </a:rPr>
              <a:t>Introduktion</a:t>
            </a:r>
          </a:p>
          <a:p>
            <a:pPr marL="0" indent="0">
              <a:buNone/>
            </a:pPr>
            <a:r>
              <a:rPr lang="da-DK" sz="2000" dirty="0">
                <a:latin typeface="Arial" panose="020B0604020202020204" pitchFamily="34" charset="0"/>
                <a:cs typeface="Arial" panose="020B0604020202020204" pitchFamily="34" charset="0"/>
              </a:rPr>
              <a:t>Metoden i denne guide skal ses som en </a:t>
            </a:r>
            <a:r>
              <a:rPr lang="da-DK" sz="2000" dirty="0" err="1">
                <a:latin typeface="Arial" panose="020B0604020202020204" pitchFamily="34" charset="0"/>
                <a:cs typeface="Arial" panose="020B0604020202020204" pitchFamily="34" charset="0"/>
              </a:rPr>
              <a:t>step-by-step</a:t>
            </a:r>
            <a:r>
              <a:rPr lang="da-DK" sz="2000" dirty="0">
                <a:latin typeface="Arial" panose="020B0604020202020204" pitchFamily="34" charset="0"/>
                <a:cs typeface="Arial" panose="020B0604020202020204" pitchFamily="34" charset="0"/>
              </a:rPr>
              <a:t> tilgang til at identificere og håndtere kritiske leverandører, og understøtter dermed kravet om forsyningskædesikkerhed fra NIS2.</a:t>
            </a:r>
          </a:p>
          <a:p>
            <a:pPr marL="0" indent="0">
              <a:buNone/>
            </a:pPr>
            <a:r>
              <a:rPr lang="da-DK" sz="2000" dirty="0">
                <a:latin typeface="Arial" panose="020B0604020202020204" pitchFamily="34" charset="0"/>
                <a:cs typeface="Arial" panose="020B0604020202020204" pitchFamily="34" charset="0"/>
              </a:rPr>
              <a:t>Slutproduktet for den enkelte kommune skal være et overblik over alle kommunens leverandører med tilhørende kritikalitetsvurdering og handlingsplan.</a:t>
            </a:r>
          </a:p>
          <a:p>
            <a:pPr marL="0" indent="0">
              <a:buNone/>
            </a:pPr>
            <a:r>
              <a:rPr lang="da-DK" sz="2000" dirty="0">
                <a:latin typeface="Arial" panose="020B0604020202020204" pitchFamily="34" charset="0"/>
                <a:cs typeface="Arial" panose="020B0604020202020204" pitchFamily="34" charset="0"/>
              </a:rPr>
              <a:t>Som udgangspunkt skal alle leverandører gennemgås for at sikre det fulde overblik, men kommunen vælger selv rækkefølgen.</a:t>
            </a:r>
          </a:p>
          <a:p>
            <a:pPr marL="0" indent="0">
              <a:buNone/>
            </a:pPr>
            <a:endParaRPr lang="da-DK"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0347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7012D-9CFA-0C56-EF33-E293A8CFD56D}"/>
            </a:ext>
          </a:extLst>
        </p:cNvPr>
        <p:cNvGrpSpPr/>
        <p:nvPr/>
      </p:nvGrpSpPr>
      <p:grpSpPr>
        <a:xfrm>
          <a:off x="0" y="0"/>
          <a:ext cx="0" cy="0"/>
          <a:chOff x="0" y="0"/>
          <a:chExt cx="0" cy="0"/>
        </a:xfrm>
      </p:grpSpPr>
      <p:sp>
        <p:nvSpPr>
          <p:cNvPr id="9" name="Pladsholder til tekst 8">
            <a:extLst>
              <a:ext uri="{FF2B5EF4-FFF2-40B4-BE49-F238E27FC236}">
                <a16:creationId xmlns:a16="http://schemas.microsoft.com/office/drawing/2014/main" id="{4D75458E-519C-5DCE-F247-BB21039BC0F2}"/>
              </a:ext>
            </a:extLst>
          </p:cNvPr>
          <p:cNvSpPr>
            <a:spLocks noGrp="1"/>
          </p:cNvSpPr>
          <p:nvPr>
            <p:ph type="body" sz="quarter" idx="13"/>
          </p:nvPr>
        </p:nvSpPr>
        <p:spPr>
          <a:xfrm>
            <a:off x="550863" y="3349128"/>
            <a:ext cx="9849060" cy="2666082"/>
          </a:xfrm>
        </p:spPr>
        <p:txBody>
          <a:bodyPr>
            <a:normAutofit/>
          </a:bodyPr>
          <a:lstStyle/>
          <a:p>
            <a:pPr>
              <a:spcBef>
                <a:spcPts val="300"/>
              </a:spcBef>
              <a:spcAft>
                <a:spcPts val="300"/>
              </a:spcAft>
            </a:pPr>
            <a:r>
              <a:rPr lang="da-DK" b="1" dirty="0" err="1">
                <a:solidFill>
                  <a:schemeClr val="tx1"/>
                </a:solidFill>
              </a:rPr>
              <a:t>Samfundsskritikalitets</a:t>
            </a:r>
            <a:r>
              <a:rPr lang="da-DK" b="1" dirty="0">
                <a:solidFill>
                  <a:schemeClr val="tx1"/>
                </a:solidFill>
              </a:rPr>
              <a:t> kategori - K1 - Lav betydning for samfundet</a:t>
            </a:r>
            <a:endParaRPr lang="da-DK" dirty="0">
              <a:solidFill>
                <a:schemeClr val="tx1"/>
              </a:solidFill>
            </a:endParaRPr>
          </a:p>
          <a:p>
            <a:pPr marL="285750" indent="-285750">
              <a:spcBef>
                <a:spcPts val="300"/>
              </a:spcBef>
              <a:spcAft>
                <a:spcPts val="300"/>
              </a:spcAft>
              <a:buFont typeface="Arial" panose="020B0604020202020204" pitchFamily="34" charset="0"/>
              <a:buChar char="•"/>
            </a:pPr>
            <a:r>
              <a:rPr lang="da-DK" dirty="0">
                <a:solidFill>
                  <a:schemeClr val="tx1"/>
                </a:solidFill>
              </a:rPr>
              <a:t>Løsningen understøtter </a:t>
            </a:r>
            <a:r>
              <a:rPr lang="da-DK" dirty="0" err="1">
                <a:solidFill>
                  <a:schemeClr val="tx1"/>
                </a:solidFill>
              </a:rPr>
              <a:t>nice</a:t>
            </a:r>
            <a:r>
              <a:rPr lang="da-DK" dirty="0">
                <a:solidFill>
                  <a:schemeClr val="tx1"/>
                </a:solidFill>
              </a:rPr>
              <a:t>-to-have funktioner</a:t>
            </a:r>
          </a:p>
          <a:p>
            <a:pPr marL="285750" indent="-285750">
              <a:spcBef>
                <a:spcPts val="300"/>
              </a:spcBef>
              <a:spcAft>
                <a:spcPts val="300"/>
              </a:spcAft>
              <a:buFont typeface="Arial" panose="020B0604020202020204" pitchFamily="34" charset="0"/>
              <a:buChar char="•"/>
            </a:pPr>
            <a:r>
              <a:rPr lang="da-DK" dirty="0">
                <a:solidFill>
                  <a:schemeClr val="tx1"/>
                </a:solidFill>
              </a:rPr>
              <a:t>Minimal påvirkning af opgavevaretagelsen ved nedbrud</a:t>
            </a:r>
          </a:p>
          <a:p>
            <a:pPr marL="285750" indent="-285750">
              <a:spcBef>
                <a:spcPts val="300"/>
              </a:spcBef>
              <a:spcAft>
                <a:spcPts val="300"/>
              </a:spcAft>
              <a:buFont typeface="Arial" panose="020B0604020202020204" pitchFamily="34" charset="0"/>
              <a:buChar char="•"/>
            </a:pPr>
            <a:r>
              <a:rPr lang="da-DK" dirty="0">
                <a:solidFill>
                  <a:schemeClr val="tx1"/>
                </a:solidFill>
              </a:rPr>
              <a:t>Nedbrud kan håndteres uden væsentlige problemer</a:t>
            </a:r>
          </a:p>
          <a:p>
            <a:pPr>
              <a:spcBef>
                <a:spcPts val="300"/>
              </a:spcBef>
              <a:spcAft>
                <a:spcPts val="300"/>
              </a:spcAft>
            </a:pPr>
            <a:endParaRPr lang="da-DK" dirty="0">
              <a:solidFill>
                <a:schemeClr val="tx1"/>
              </a:solidFill>
            </a:endParaRPr>
          </a:p>
          <a:p>
            <a:pPr>
              <a:spcBef>
                <a:spcPts val="300"/>
              </a:spcBef>
              <a:spcAft>
                <a:spcPts val="300"/>
              </a:spcAft>
            </a:pPr>
            <a:r>
              <a:rPr lang="da-DK" i="1" dirty="0">
                <a:solidFill>
                  <a:schemeClr val="tx1"/>
                </a:solidFill>
              </a:rPr>
              <a:t>Eksempel: Interne vejledningsportaler, ikke-kritiske supportværktøjer</a:t>
            </a:r>
          </a:p>
        </p:txBody>
      </p:sp>
      <p:sp>
        <p:nvSpPr>
          <p:cNvPr id="2" name="Title 1">
            <a:extLst>
              <a:ext uri="{FF2B5EF4-FFF2-40B4-BE49-F238E27FC236}">
                <a16:creationId xmlns:a16="http://schemas.microsoft.com/office/drawing/2014/main" id="{FF5CCDC8-0145-3CA5-9CEA-AFBE7986983C}"/>
              </a:ext>
            </a:extLst>
          </p:cNvPr>
          <p:cNvSpPr>
            <a:spLocks noGrp="1"/>
          </p:cNvSpPr>
          <p:nvPr>
            <p:ph type="title"/>
          </p:nvPr>
        </p:nvSpPr>
        <p:spPr>
          <a:xfrm>
            <a:off x="1207545" y="1808163"/>
            <a:ext cx="919237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3: </a:t>
            </a:r>
            <a:r>
              <a:rPr lang="da-DK" dirty="0" err="1">
                <a:solidFill>
                  <a:schemeClr val="tx1"/>
                </a:solidFill>
                <a:latin typeface="Arial" panose="020B0604020202020204" pitchFamily="34" charset="0"/>
                <a:cs typeface="Arial" panose="020B0604020202020204" pitchFamily="34" charset="0"/>
              </a:rPr>
              <a:t>Kritikalitetsvurdering</a:t>
            </a:r>
            <a:r>
              <a:rPr lang="da-DK" dirty="0">
                <a:solidFill>
                  <a:schemeClr val="tx1"/>
                </a:solidFill>
                <a:latin typeface="Arial" panose="020B0604020202020204" pitchFamily="34" charset="0"/>
                <a:cs typeface="Arial" panose="020B0604020202020204" pitchFamily="34" charset="0"/>
              </a:rPr>
              <a:t> af løsninger med fokus på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DAA5F4EA-2F7A-942C-0779-117BA41D7639}"/>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10</a:t>
            </a:fld>
            <a:endParaRPr lang="da-DK">
              <a:solidFill>
                <a:schemeClr val="tx1"/>
              </a:solidFill>
            </a:endParaRPr>
          </a:p>
        </p:txBody>
      </p:sp>
      <p:sp>
        <p:nvSpPr>
          <p:cNvPr id="8" name="Text Placeholder 7">
            <a:extLst>
              <a:ext uri="{FF2B5EF4-FFF2-40B4-BE49-F238E27FC236}">
                <a16:creationId xmlns:a16="http://schemas.microsoft.com/office/drawing/2014/main" id="{874D8658-849E-27E8-1CFA-5BDE4C02746A}"/>
              </a:ext>
            </a:extLst>
          </p:cNvPr>
          <p:cNvSpPr>
            <a:spLocks noGrp="1"/>
          </p:cNvSpPr>
          <p:nvPr>
            <p:ph type="body" sz="quarter" idx="22"/>
          </p:nvPr>
        </p:nvSpPr>
        <p:spPr>
          <a:xfrm>
            <a:off x="550863" y="512763"/>
            <a:ext cx="7843990" cy="862039"/>
          </a:xfrm>
        </p:spPr>
        <p:txBody>
          <a:bodyPr/>
          <a:lstStyle/>
          <a:p>
            <a:r>
              <a:rPr lang="da-DK" dirty="0">
                <a:latin typeface="Arial" panose="020B0604020202020204" pitchFamily="34" charset="0"/>
                <a:cs typeface="Arial" panose="020B0604020202020204" pitchFamily="34" charset="0"/>
              </a:rPr>
              <a:t>Fase 3: </a:t>
            </a:r>
            <a:r>
              <a:rPr lang="da-DK" dirty="0" err="1">
                <a:latin typeface="Arial" panose="020B0604020202020204" pitchFamily="34" charset="0"/>
                <a:cs typeface="Arial" panose="020B0604020202020204" pitchFamily="34" charset="0"/>
              </a:rPr>
              <a:t>Kritikalitetsvurdering</a:t>
            </a:r>
            <a:r>
              <a:rPr lang="da-DK" dirty="0">
                <a:latin typeface="Arial" panose="020B0604020202020204" pitchFamily="34" charset="0"/>
                <a:cs typeface="Arial" panose="020B0604020202020204" pitchFamily="34" charset="0"/>
              </a:rPr>
              <a:t> af løsninger</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4DE1A698-4843-5C82-026E-E5838ABFB41E}"/>
              </a:ext>
            </a:extLst>
          </p:cNvPr>
          <p:cNvSpPr txBox="1">
            <a:spLocks/>
          </p:cNvSpPr>
          <p:nvPr/>
        </p:nvSpPr>
        <p:spPr>
          <a:xfrm>
            <a:off x="550862" y="2283166"/>
            <a:ext cx="9849059" cy="862039"/>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dirty="0">
                <a:solidFill>
                  <a:schemeClr val="tx1"/>
                </a:solidFill>
              </a:rPr>
              <a:t>Nedenfor er skitseret vurdering af løsning med lav betydning for samfundet – K1</a:t>
            </a:r>
          </a:p>
        </p:txBody>
      </p:sp>
    </p:spTree>
    <p:extLst>
      <p:ext uri="{BB962C8B-B14F-4D97-AF65-F5344CB8AC3E}">
        <p14:creationId xmlns:p14="http://schemas.microsoft.com/office/powerpoint/2010/main" val="1172107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F73F1-DF4E-EC37-F8F4-5A46D97695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7474B-9BD5-8B78-8968-D8B842121E2B}"/>
              </a:ext>
            </a:extLst>
          </p:cNvPr>
          <p:cNvSpPr>
            <a:spLocks noGrp="1"/>
          </p:cNvSpPr>
          <p:nvPr>
            <p:ph type="title"/>
          </p:nvPr>
        </p:nvSpPr>
        <p:spPr>
          <a:xfrm>
            <a:off x="1207544" y="1808163"/>
            <a:ext cx="1014625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5: Substituerbarsvurdering, da kritikalitet er afhængig af mulige alternativer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085755DE-7BDE-B271-EF39-74D29A7A7E0F}"/>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11</a:t>
            </a:fld>
            <a:endParaRPr lang="da-DK">
              <a:solidFill>
                <a:schemeClr val="tx1"/>
              </a:solidFill>
            </a:endParaRPr>
          </a:p>
        </p:txBody>
      </p:sp>
      <p:sp>
        <p:nvSpPr>
          <p:cNvPr id="8" name="Text Placeholder 7">
            <a:extLst>
              <a:ext uri="{FF2B5EF4-FFF2-40B4-BE49-F238E27FC236}">
                <a16:creationId xmlns:a16="http://schemas.microsoft.com/office/drawing/2014/main" id="{17EAF369-21EB-1ADE-05FD-41C917A6F2E2}"/>
              </a:ext>
            </a:extLst>
          </p:cNvPr>
          <p:cNvSpPr>
            <a:spLocks noGrp="1"/>
          </p:cNvSpPr>
          <p:nvPr>
            <p:ph type="body" sz="quarter" idx="22"/>
          </p:nvPr>
        </p:nvSpPr>
        <p:spPr>
          <a:xfrm>
            <a:off x="550863" y="512763"/>
            <a:ext cx="8967710" cy="862039"/>
          </a:xfrm>
        </p:spPr>
        <p:txBody>
          <a:bodyPr/>
          <a:lstStyle/>
          <a:p>
            <a:r>
              <a:rPr lang="da-DK" dirty="0">
                <a:latin typeface="Arial" panose="020B0604020202020204" pitchFamily="34" charset="0"/>
                <a:cs typeface="Arial" panose="020B0604020202020204" pitchFamily="34" charset="0"/>
              </a:rPr>
              <a:t>Fase 5: Substituerbarhedsvurdering</a:t>
            </a:r>
          </a:p>
        </p:txBody>
      </p:sp>
      <p:sp>
        <p:nvSpPr>
          <p:cNvPr id="4" name="Text Placeholder 2">
            <a:extLst>
              <a:ext uri="{FF2B5EF4-FFF2-40B4-BE49-F238E27FC236}">
                <a16:creationId xmlns:a16="http://schemas.microsoft.com/office/drawing/2014/main" id="{1F3344A6-1935-E23E-81BC-5D01A1129E04}"/>
              </a:ext>
            </a:extLst>
          </p:cNvPr>
          <p:cNvSpPr txBox="1">
            <a:spLocks/>
          </p:cNvSpPr>
          <p:nvPr/>
        </p:nvSpPr>
        <p:spPr>
          <a:xfrm>
            <a:off x="550862" y="2283167"/>
            <a:ext cx="9849059" cy="1145833"/>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Formål</a:t>
            </a:r>
            <a:endParaRPr lang="da-DK" dirty="0">
              <a:solidFill>
                <a:schemeClr val="tx1"/>
              </a:solidFill>
            </a:endParaRPr>
          </a:p>
          <a:p>
            <a:r>
              <a:rPr lang="da-DK" dirty="0">
                <a:solidFill>
                  <a:schemeClr val="tx1"/>
                </a:solidFill>
              </a:rPr>
              <a:t>At vurdere hvor nemt eller svært det er at substituere leverandøren. Substituerbarhed er en kritisk risikofaktor - kombinationen af høj kritikalitet og lav Substituerbarhed skaber særlig sårbarhed.</a:t>
            </a:r>
          </a:p>
        </p:txBody>
      </p:sp>
      <p:sp>
        <p:nvSpPr>
          <p:cNvPr id="3" name="Pladsholder til tekst 8">
            <a:extLst>
              <a:ext uri="{FF2B5EF4-FFF2-40B4-BE49-F238E27FC236}">
                <a16:creationId xmlns:a16="http://schemas.microsoft.com/office/drawing/2014/main" id="{DF0333DF-2839-0036-66B0-AE70C8CB4774}"/>
              </a:ext>
            </a:extLst>
          </p:cNvPr>
          <p:cNvSpPr>
            <a:spLocks noGrp="1"/>
          </p:cNvSpPr>
          <p:nvPr>
            <p:ph type="body" sz="quarter" idx="13"/>
          </p:nvPr>
        </p:nvSpPr>
        <p:spPr>
          <a:xfrm>
            <a:off x="550863" y="3525398"/>
            <a:ext cx="6499161" cy="2489812"/>
          </a:xfrm>
        </p:spPr>
        <p:txBody>
          <a:bodyPr>
            <a:normAutofit fontScale="85000" lnSpcReduction="10000"/>
          </a:bodyPr>
          <a:lstStyle/>
          <a:p>
            <a:pPr>
              <a:spcBef>
                <a:spcPts val="300"/>
              </a:spcBef>
              <a:spcAft>
                <a:spcPts val="300"/>
              </a:spcAft>
            </a:pPr>
            <a:r>
              <a:rPr lang="da-DK" b="1" dirty="0">
                <a:solidFill>
                  <a:schemeClr val="tx1"/>
                </a:solidFill>
              </a:rPr>
              <a:t>Screeningsspørgsmål til Substituerbarhed</a:t>
            </a:r>
          </a:p>
          <a:p>
            <a:pPr marL="285750" indent="-285750">
              <a:spcBef>
                <a:spcPts val="300"/>
              </a:spcBef>
              <a:spcAft>
                <a:spcPts val="300"/>
              </a:spcAft>
              <a:buFont typeface="Arial" panose="020B0604020202020204" pitchFamily="34" charset="0"/>
              <a:buChar char="•"/>
            </a:pPr>
            <a:r>
              <a:rPr lang="da-DK" dirty="0">
                <a:solidFill>
                  <a:schemeClr val="tx1"/>
                </a:solidFill>
              </a:rPr>
              <a:t>Findes der alternative leverandører på markedet med sammenlignelig løsning?</a:t>
            </a:r>
          </a:p>
          <a:p>
            <a:pPr marL="285750" indent="-285750">
              <a:spcBef>
                <a:spcPts val="300"/>
              </a:spcBef>
              <a:spcAft>
                <a:spcPts val="300"/>
              </a:spcAft>
              <a:buFont typeface="Arial" panose="020B0604020202020204" pitchFamily="34" charset="0"/>
              <a:buChar char="•"/>
            </a:pPr>
            <a:r>
              <a:rPr lang="da-DK" dirty="0">
                <a:solidFill>
                  <a:schemeClr val="tx1"/>
                </a:solidFill>
              </a:rPr>
              <a:t>Er løsningen baseret på åbne standarder eller </a:t>
            </a:r>
            <a:r>
              <a:rPr lang="da-DK" dirty="0" err="1">
                <a:solidFill>
                  <a:schemeClr val="tx1"/>
                </a:solidFill>
              </a:rPr>
              <a:t>proprietære</a:t>
            </a:r>
            <a:r>
              <a:rPr lang="da-DK" dirty="0">
                <a:solidFill>
                  <a:schemeClr val="tx1"/>
                </a:solidFill>
              </a:rPr>
              <a:t> teknologier?</a:t>
            </a:r>
          </a:p>
          <a:p>
            <a:pPr marL="285750" indent="-285750">
              <a:spcBef>
                <a:spcPts val="300"/>
              </a:spcBef>
              <a:spcAft>
                <a:spcPts val="300"/>
              </a:spcAft>
              <a:buFont typeface="Arial" panose="020B0604020202020204" pitchFamily="34" charset="0"/>
              <a:buChar char="•"/>
            </a:pPr>
            <a:r>
              <a:rPr lang="da-DK" dirty="0">
                <a:solidFill>
                  <a:schemeClr val="tx1"/>
                </a:solidFill>
              </a:rPr>
              <a:t>Hvor lang tid ville et leverandørskifte realistisk tage?</a:t>
            </a:r>
          </a:p>
          <a:p>
            <a:pPr marL="285750" indent="-285750">
              <a:spcBef>
                <a:spcPts val="300"/>
              </a:spcBef>
              <a:spcAft>
                <a:spcPts val="300"/>
              </a:spcAft>
              <a:buFont typeface="Arial" panose="020B0604020202020204" pitchFamily="34" charset="0"/>
              <a:buChar char="•"/>
            </a:pPr>
            <a:r>
              <a:rPr lang="da-DK" dirty="0">
                <a:solidFill>
                  <a:schemeClr val="tx1"/>
                </a:solidFill>
              </a:rPr>
              <a:t>Er der vendor </a:t>
            </a:r>
            <a:r>
              <a:rPr lang="da-DK" dirty="0" err="1">
                <a:solidFill>
                  <a:schemeClr val="tx1"/>
                </a:solidFill>
              </a:rPr>
              <a:t>lock</a:t>
            </a:r>
            <a:r>
              <a:rPr lang="da-DK" dirty="0">
                <a:solidFill>
                  <a:schemeClr val="tx1"/>
                </a:solidFill>
              </a:rPr>
              <a:t>-in gennem data, integrationer eller kompetencer?</a:t>
            </a:r>
          </a:p>
          <a:p>
            <a:pPr marL="285750" indent="-285750">
              <a:spcBef>
                <a:spcPts val="300"/>
              </a:spcBef>
              <a:spcAft>
                <a:spcPts val="300"/>
              </a:spcAft>
              <a:buFont typeface="Arial" panose="020B0604020202020204" pitchFamily="34" charset="0"/>
              <a:buChar char="•"/>
            </a:pPr>
            <a:r>
              <a:rPr lang="da-DK" dirty="0">
                <a:solidFill>
                  <a:schemeClr val="tx1"/>
                </a:solidFill>
              </a:rPr>
              <a:t>Hvad er de økonomiske omkostninger ved et skift?</a:t>
            </a:r>
          </a:p>
          <a:p>
            <a:pPr marL="285750" indent="-285750">
              <a:spcBef>
                <a:spcPts val="300"/>
              </a:spcBef>
              <a:spcAft>
                <a:spcPts val="300"/>
              </a:spcAft>
              <a:buFont typeface="Arial" panose="020B0604020202020204" pitchFamily="34" charset="0"/>
              <a:buChar char="•"/>
            </a:pPr>
            <a:r>
              <a:rPr lang="da-DK" dirty="0">
                <a:solidFill>
                  <a:schemeClr val="tx1"/>
                </a:solidFill>
              </a:rPr>
              <a:t>Er der juridiske bindinger (kontrakt, opsigelsesperioder)?</a:t>
            </a:r>
          </a:p>
        </p:txBody>
      </p:sp>
    </p:spTree>
    <p:extLst>
      <p:ext uri="{BB962C8B-B14F-4D97-AF65-F5344CB8AC3E}">
        <p14:creationId xmlns:p14="http://schemas.microsoft.com/office/powerpoint/2010/main" val="690539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22373-BF70-1F01-F59E-451255D1C1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F17ED-F9C2-3BF3-9CD2-4E156D6268D4}"/>
              </a:ext>
            </a:extLst>
          </p:cNvPr>
          <p:cNvSpPr>
            <a:spLocks noGrp="1"/>
          </p:cNvSpPr>
          <p:nvPr>
            <p:ph type="title"/>
          </p:nvPr>
        </p:nvSpPr>
        <p:spPr>
          <a:xfrm>
            <a:off x="1207544" y="1808163"/>
            <a:ext cx="1014625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5: Substituerbarhedssvurdering, da kritikalitet er afhængig af mulige alternativer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6D2155AC-D162-4713-90C5-9484098B6CEF}"/>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12</a:t>
            </a:fld>
            <a:endParaRPr lang="da-DK">
              <a:solidFill>
                <a:schemeClr val="tx1"/>
              </a:solidFill>
            </a:endParaRPr>
          </a:p>
        </p:txBody>
      </p:sp>
      <p:sp>
        <p:nvSpPr>
          <p:cNvPr id="8" name="Text Placeholder 7">
            <a:extLst>
              <a:ext uri="{FF2B5EF4-FFF2-40B4-BE49-F238E27FC236}">
                <a16:creationId xmlns:a16="http://schemas.microsoft.com/office/drawing/2014/main" id="{6AABDDDF-59F7-3525-4D61-1DB632AB7FEE}"/>
              </a:ext>
            </a:extLst>
          </p:cNvPr>
          <p:cNvSpPr>
            <a:spLocks noGrp="1"/>
          </p:cNvSpPr>
          <p:nvPr>
            <p:ph type="body" sz="quarter" idx="22"/>
          </p:nvPr>
        </p:nvSpPr>
        <p:spPr>
          <a:xfrm>
            <a:off x="550863" y="512763"/>
            <a:ext cx="8967710" cy="862039"/>
          </a:xfrm>
        </p:spPr>
        <p:txBody>
          <a:bodyPr/>
          <a:lstStyle/>
          <a:p>
            <a:r>
              <a:rPr lang="da-DK" dirty="0">
                <a:latin typeface="Arial" panose="020B0604020202020204" pitchFamily="34" charset="0"/>
                <a:cs typeface="Arial" panose="020B0604020202020204" pitchFamily="34" charset="0"/>
              </a:rPr>
              <a:t>Fase 4: Substituerbarsvurdering</a:t>
            </a:r>
          </a:p>
        </p:txBody>
      </p:sp>
      <p:sp>
        <p:nvSpPr>
          <p:cNvPr id="4" name="Text Placeholder 2">
            <a:extLst>
              <a:ext uri="{FF2B5EF4-FFF2-40B4-BE49-F238E27FC236}">
                <a16:creationId xmlns:a16="http://schemas.microsoft.com/office/drawing/2014/main" id="{16876B4B-7595-6360-DFE8-0982A7EAD646}"/>
              </a:ext>
            </a:extLst>
          </p:cNvPr>
          <p:cNvSpPr txBox="1">
            <a:spLocks/>
          </p:cNvSpPr>
          <p:nvPr/>
        </p:nvSpPr>
        <p:spPr>
          <a:xfrm>
            <a:off x="550862" y="2283167"/>
            <a:ext cx="9849059" cy="1145833"/>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Substituerbarhedsskategorier</a:t>
            </a:r>
            <a:endParaRPr lang="da-DK" dirty="0">
              <a:solidFill>
                <a:schemeClr val="tx1"/>
              </a:solidFill>
            </a:endParaRPr>
          </a:p>
          <a:p>
            <a:r>
              <a:rPr lang="da-DK" dirty="0">
                <a:solidFill>
                  <a:schemeClr val="tx1"/>
                </a:solidFill>
              </a:rPr>
              <a:t>Hvor nemt det er at substituere en leverandør afhænger af flere ting, her arbejder vi primært med den tidsmæssige periode, som det vil tage at substituere en leverandør</a:t>
            </a:r>
          </a:p>
        </p:txBody>
      </p:sp>
      <p:sp>
        <p:nvSpPr>
          <p:cNvPr id="10" name="Rektangel: afrundede hjørner 9">
            <a:extLst>
              <a:ext uri="{FF2B5EF4-FFF2-40B4-BE49-F238E27FC236}">
                <a16:creationId xmlns:a16="http://schemas.microsoft.com/office/drawing/2014/main" id="{42E6128E-51DF-8182-2226-D2897BAB81E4}"/>
              </a:ext>
            </a:extLst>
          </p:cNvPr>
          <p:cNvSpPr/>
          <p:nvPr/>
        </p:nvSpPr>
        <p:spPr>
          <a:xfrm>
            <a:off x="550862" y="3679371"/>
            <a:ext cx="9849059" cy="827315"/>
          </a:xfrm>
          <a:prstGeom prst="round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a-DK" b="1" dirty="0"/>
              <a:t>Høj Substituerbarhed</a:t>
            </a:r>
            <a:br>
              <a:rPr lang="da-DK" dirty="0"/>
            </a:br>
            <a:r>
              <a:rPr lang="da-DK" dirty="0"/>
              <a:t>Flere alternative leverandører, åbne standarder, kort skiftetid (0-6 måneder)</a:t>
            </a:r>
            <a:br>
              <a:rPr lang="da-DK" dirty="0"/>
            </a:br>
            <a:r>
              <a:rPr lang="da-DK" i="1" dirty="0"/>
              <a:t>Eksempel: Standard office-software, backup-løsninger</a:t>
            </a:r>
            <a:endParaRPr lang="da-DK" dirty="0"/>
          </a:p>
        </p:txBody>
      </p:sp>
      <p:sp>
        <p:nvSpPr>
          <p:cNvPr id="11" name="Rektangel: afrundede hjørner 10">
            <a:extLst>
              <a:ext uri="{FF2B5EF4-FFF2-40B4-BE49-F238E27FC236}">
                <a16:creationId xmlns:a16="http://schemas.microsoft.com/office/drawing/2014/main" id="{7069C70C-D8AA-F4AF-238B-80A9C5AD2121}"/>
              </a:ext>
            </a:extLst>
          </p:cNvPr>
          <p:cNvSpPr/>
          <p:nvPr/>
        </p:nvSpPr>
        <p:spPr>
          <a:xfrm>
            <a:off x="550861" y="5681433"/>
            <a:ext cx="9849059" cy="827315"/>
          </a:xfrm>
          <a:prstGeom prst="round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a-DK" b="1" dirty="0"/>
              <a:t>Lav Substituerbarhed</a:t>
            </a:r>
            <a:br>
              <a:rPr lang="da-DK" dirty="0"/>
            </a:br>
            <a:r>
              <a:rPr lang="da-DK" dirty="0"/>
              <a:t>Ingen eller meget få alternativer, betydelig </a:t>
            </a:r>
            <a:r>
              <a:rPr lang="da-DK" dirty="0" err="1"/>
              <a:t>lock</a:t>
            </a:r>
            <a:r>
              <a:rPr lang="da-DK" dirty="0"/>
              <a:t>-in, lang skiftetid (12+ måneder)</a:t>
            </a:r>
            <a:br>
              <a:rPr lang="da-DK" dirty="0"/>
            </a:br>
            <a:r>
              <a:rPr lang="da-DK" i="1" dirty="0"/>
              <a:t>Eksempel: Højt specialiserede fagsystemer, fælleskommunale obligatoriske løsninger</a:t>
            </a:r>
            <a:endParaRPr lang="da-DK" dirty="0"/>
          </a:p>
        </p:txBody>
      </p:sp>
      <p:sp>
        <p:nvSpPr>
          <p:cNvPr id="12" name="Rektangel: afrundede hjørner 11">
            <a:extLst>
              <a:ext uri="{FF2B5EF4-FFF2-40B4-BE49-F238E27FC236}">
                <a16:creationId xmlns:a16="http://schemas.microsoft.com/office/drawing/2014/main" id="{69452C2E-1BF8-C4D7-A095-00989CFF7067}"/>
              </a:ext>
            </a:extLst>
          </p:cNvPr>
          <p:cNvSpPr/>
          <p:nvPr/>
        </p:nvSpPr>
        <p:spPr>
          <a:xfrm>
            <a:off x="550862" y="4680402"/>
            <a:ext cx="9849059" cy="827315"/>
          </a:xfrm>
          <a:prstGeom prst="round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da-DK" b="1" dirty="0"/>
              <a:t>Middel Substituerbarhed</a:t>
            </a:r>
            <a:br>
              <a:rPr lang="da-DK" dirty="0"/>
            </a:br>
            <a:r>
              <a:rPr lang="da-DK" dirty="0"/>
              <a:t>Få alternativer, nogen </a:t>
            </a:r>
            <a:r>
              <a:rPr lang="da-DK" dirty="0" err="1"/>
              <a:t>vendor</a:t>
            </a:r>
            <a:r>
              <a:rPr lang="da-DK" dirty="0"/>
              <a:t> </a:t>
            </a:r>
            <a:r>
              <a:rPr lang="da-DK" dirty="0" err="1"/>
              <a:t>lock</a:t>
            </a:r>
            <a:r>
              <a:rPr lang="da-DK" dirty="0"/>
              <a:t>-in, moderat skiftetid (6-12 måneder)</a:t>
            </a:r>
            <a:br>
              <a:rPr lang="da-DK" dirty="0"/>
            </a:br>
            <a:r>
              <a:rPr lang="da-DK" i="1" dirty="0"/>
              <a:t>Eksempel: ERP-systemer, cloud-platforme</a:t>
            </a:r>
            <a:endParaRPr lang="da-DK" dirty="0"/>
          </a:p>
        </p:txBody>
      </p:sp>
    </p:spTree>
    <p:extLst>
      <p:ext uri="{BB962C8B-B14F-4D97-AF65-F5344CB8AC3E}">
        <p14:creationId xmlns:p14="http://schemas.microsoft.com/office/powerpoint/2010/main" val="1287664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0D452-679E-82ED-E6EF-6F22FD026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8E4BD-073C-81FB-EEC4-DBE694F91913}"/>
              </a:ext>
            </a:extLst>
          </p:cNvPr>
          <p:cNvSpPr>
            <a:spLocks noGrp="1"/>
          </p:cNvSpPr>
          <p:nvPr>
            <p:ph type="title"/>
          </p:nvPr>
        </p:nvSpPr>
        <p:spPr>
          <a:xfrm>
            <a:off x="1207544" y="1808163"/>
            <a:ext cx="10294066" cy="475003"/>
          </a:xfrm>
        </p:spPr>
        <p:txBody>
          <a:bodyPr>
            <a:normAutofit fontScale="90000"/>
          </a:bodyPr>
          <a:lstStyle/>
          <a:p>
            <a:r>
              <a:rPr lang="da-DK" dirty="0">
                <a:solidFill>
                  <a:schemeClr val="tx1"/>
                </a:solidFill>
                <a:latin typeface="Arial" panose="020B0604020202020204" pitchFamily="34" charset="0"/>
                <a:cs typeface="Arial" panose="020B0604020202020204" pitchFamily="34" charset="0"/>
              </a:rPr>
              <a:t>Fase 6: Handlingsplan baseret på kritikalitet og substituerbarhed for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092B8CEB-2C11-C299-21C9-599BD3FF56A4}"/>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13</a:t>
            </a:fld>
            <a:endParaRPr lang="da-DK">
              <a:solidFill>
                <a:schemeClr val="tx1"/>
              </a:solidFill>
            </a:endParaRPr>
          </a:p>
        </p:txBody>
      </p:sp>
      <p:sp>
        <p:nvSpPr>
          <p:cNvPr id="8" name="Text Placeholder 7">
            <a:extLst>
              <a:ext uri="{FF2B5EF4-FFF2-40B4-BE49-F238E27FC236}">
                <a16:creationId xmlns:a16="http://schemas.microsoft.com/office/drawing/2014/main" id="{A182C827-B0F4-D6F0-1374-891797BB7DCF}"/>
              </a:ext>
            </a:extLst>
          </p:cNvPr>
          <p:cNvSpPr>
            <a:spLocks noGrp="1"/>
          </p:cNvSpPr>
          <p:nvPr>
            <p:ph type="body" sz="quarter" idx="22"/>
          </p:nvPr>
        </p:nvSpPr>
        <p:spPr>
          <a:xfrm>
            <a:off x="550862" y="512763"/>
            <a:ext cx="10576173" cy="862039"/>
          </a:xfrm>
        </p:spPr>
        <p:txBody>
          <a:bodyPr/>
          <a:lstStyle/>
          <a:p>
            <a:r>
              <a:rPr lang="da-DK" dirty="0">
                <a:latin typeface="Arial" panose="020B0604020202020204" pitchFamily="34" charset="0"/>
                <a:cs typeface="Arial" panose="020B0604020202020204" pitchFamily="34" charset="0"/>
              </a:rPr>
              <a:t>Fase 5: Handlingsplan baseret på kritikalitet og substituerbarhed</a:t>
            </a:r>
          </a:p>
        </p:txBody>
      </p:sp>
      <p:sp>
        <p:nvSpPr>
          <p:cNvPr id="4" name="Text Placeholder 2">
            <a:extLst>
              <a:ext uri="{FF2B5EF4-FFF2-40B4-BE49-F238E27FC236}">
                <a16:creationId xmlns:a16="http://schemas.microsoft.com/office/drawing/2014/main" id="{0A130F58-A7AC-C1C4-5D10-A6700B4AE617}"/>
              </a:ext>
            </a:extLst>
          </p:cNvPr>
          <p:cNvSpPr txBox="1">
            <a:spLocks/>
          </p:cNvSpPr>
          <p:nvPr/>
        </p:nvSpPr>
        <p:spPr>
          <a:xfrm>
            <a:off x="550862" y="2283167"/>
            <a:ext cx="9849059" cy="2014513"/>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Formål</a:t>
            </a:r>
            <a:endParaRPr lang="da-DK" dirty="0">
              <a:solidFill>
                <a:schemeClr val="tx1"/>
              </a:solidFill>
            </a:endParaRPr>
          </a:p>
          <a:p>
            <a:r>
              <a:rPr lang="da-DK" dirty="0">
                <a:solidFill>
                  <a:schemeClr val="tx1"/>
                </a:solidFill>
              </a:rPr>
              <a:t>At definere konkrete handlinger og krav til leverandøren baseret på kombinationen af kritikalitet og Substituerbarhed. Højere kritikalitet og lavere substituerbarhed kræver strengere styring. En del af handlingsplanen er også at definere de krav der skal stilles til leverandøren. Såfremt en leverandør leverer løsninger med forskellig kritikalitet stilles krav til leverandøren baseret på den højeste score. (se afsnit 3.5)</a:t>
            </a:r>
          </a:p>
        </p:txBody>
      </p:sp>
      <p:sp>
        <p:nvSpPr>
          <p:cNvPr id="9" name="Pladsholder til tekst 8">
            <a:extLst>
              <a:ext uri="{FF2B5EF4-FFF2-40B4-BE49-F238E27FC236}">
                <a16:creationId xmlns:a16="http://schemas.microsoft.com/office/drawing/2014/main" id="{6D65803A-5ED4-82B5-F27A-1B65F12A8EC0}"/>
              </a:ext>
            </a:extLst>
          </p:cNvPr>
          <p:cNvSpPr>
            <a:spLocks noGrp="1"/>
          </p:cNvSpPr>
          <p:nvPr>
            <p:ph type="body" sz="quarter" idx="13"/>
          </p:nvPr>
        </p:nvSpPr>
        <p:spPr>
          <a:xfrm>
            <a:off x="550861" y="4385802"/>
            <a:ext cx="9849060" cy="1531234"/>
          </a:xfrm>
        </p:spPr>
        <p:txBody>
          <a:bodyPr vert="horz" lIns="91440" tIns="45720" rIns="91440" bIns="45720" rtlCol="0" anchor="t">
            <a:normAutofit/>
          </a:bodyPr>
          <a:lstStyle/>
          <a:p>
            <a:pPr>
              <a:spcBef>
                <a:spcPts val="300"/>
              </a:spcBef>
              <a:spcAft>
                <a:spcPts val="300"/>
              </a:spcAft>
            </a:pPr>
            <a:r>
              <a:rPr lang="da-DK" b="1" dirty="0">
                <a:solidFill>
                  <a:schemeClr val="tx1"/>
                </a:solidFill>
              </a:rPr>
              <a:t>Frekvens</a:t>
            </a:r>
          </a:p>
          <a:p>
            <a:pPr>
              <a:spcBef>
                <a:spcPts val="300"/>
              </a:spcBef>
              <a:spcAft>
                <a:spcPts val="300"/>
              </a:spcAft>
            </a:pPr>
            <a:r>
              <a:rPr lang="da-DK" dirty="0">
                <a:solidFill>
                  <a:schemeClr val="tx1"/>
                </a:solidFill>
              </a:rPr>
              <a:t>Handlingsplanen skal være dynamisk. Derfor skal kritikalitet og substituerbarhed revurderes med en regelmæssig frekvens, og for de mest kritiske leverandører mindst årligt, eller når der sker væsentlige ændringer i leverandørens services eller kommunens afhængigheder</a:t>
            </a:r>
          </a:p>
        </p:txBody>
      </p:sp>
    </p:spTree>
    <p:extLst>
      <p:ext uri="{BB962C8B-B14F-4D97-AF65-F5344CB8AC3E}">
        <p14:creationId xmlns:p14="http://schemas.microsoft.com/office/powerpoint/2010/main" val="1353277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0D8E2-1574-B320-519F-0192F4E27E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B0189-DE7E-CA56-4228-5B8E779DD3BD}"/>
              </a:ext>
            </a:extLst>
          </p:cNvPr>
          <p:cNvSpPr>
            <a:spLocks noGrp="1"/>
          </p:cNvSpPr>
          <p:nvPr>
            <p:ph type="title"/>
          </p:nvPr>
        </p:nvSpPr>
        <p:spPr>
          <a:xfrm>
            <a:off x="1207544" y="1808163"/>
            <a:ext cx="10294066" cy="475003"/>
          </a:xfrm>
        </p:spPr>
        <p:txBody>
          <a:bodyPr>
            <a:normAutofit fontScale="90000"/>
          </a:bodyPr>
          <a:lstStyle/>
          <a:p>
            <a:r>
              <a:rPr lang="da-DK" dirty="0">
                <a:solidFill>
                  <a:schemeClr val="tx1"/>
                </a:solidFill>
                <a:latin typeface="Arial" panose="020B0604020202020204" pitchFamily="34" charset="0"/>
                <a:cs typeface="Arial" panose="020B0604020202020204" pitchFamily="34" charset="0"/>
              </a:rPr>
              <a:t>Fase 6: Handlingsplan baseret på kritikalitet og Substituerbarhed for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AB9F40A5-D484-E2C3-EF82-2B74AED4B0DB}"/>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14</a:t>
            </a:fld>
            <a:endParaRPr lang="da-DK">
              <a:solidFill>
                <a:schemeClr val="tx1"/>
              </a:solidFill>
            </a:endParaRPr>
          </a:p>
        </p:txBody>
      </p:sp>
      <p:sp>
        <p:nvSpPr>
          <p:cNvPr id="8" name="Text Placeholder 7">
            <a:extLst>
              <a:ext uri="{FF2B5EF4-FFF2-40B4-BE49-F238E27FC236}">
                <a16:creationId xmlns:a16="http://schemas.microsoft.com/office/drawing/2014/main" id="{35638F25-84F6-1878-B865-42189521FD1E}"/>
              </a:ext>
            </a:extLst>
          </p:cNvPr>
          <p:cNvSpPr>
            <a:spLocks noGrp="1"/>
          </p:cNvSpPr>
          <p:nvPr>
            <p:ph type="body" sz="quarter" idx="22"/>
          </p:nvPr>
        </p:nvSpPr>
        <p:spPr>
          <a:xfrm>
            <a:off x="550862" y="512763"/>
            <a:ext cx="10576173" cy="862039"/>
          </a:xfrm>
        </p:spPr>
        <p:txBody>
          <a:bodyPr/>
          <a:lstStyle/>
          <a:p>
            <a:r>
              <a:rPr lang="da-DK" dirty="0">
                <a:latin typeface="Arial" panose="020B0604020202020204" pitchFamily="34" charset="0"/>
                <a:cs typeface="Arial" panose="020B0604020202020204" pitchFamily="34" charset="0"/>
              </a:rPr>
              <a:t>Fase 6: Handlingsplan baseret på kritikalitet og Substituerbarhed</a:t>
            </a:r>
          </a:p>
        </p:txBody>
      </p:sp>
      <p:graphicFrame>
        <p:nvGraphicFramePr>
          <p:cNvPr id="5" name="Tabel 4" descr="#AltTextNotRequired">
            <a:extLst>
              <a:ext uri="{FF2B5EF4-FFF2-40B4-BE49-F238E27FC236}">
                <a16:creationId xmlns:a16="http://schemas.microsoft.com/office/drawing/2014/main" id="{F3B8F0DA-4208-D590-165D-DCE2F1FE8326}"/>
              </a:ext>
            </a:extLst>
          </p:cNvPr>
          <p:cNvGraphicFramePr>
            <a:graphicFrameLocks noGrp="1"/>
          </p:cNvGraphicFramePr>
          <p:nvPr>
            <p:extLst>
              <p:ext uri="{D42A27DB-BD31-4B8C-83A1-F6EECF244321}">
                <p14:modId xmlns:p14="http://schemas.microsoft.com/office/powerpoint/2010/main" val="1405227193"/>
              </p:ext>
            </p:extLst>
          </p:nvPr>
        </p:nvGraphicFramePr>
        <p:xfrm>
          <a:off x="687313" y="2422768"/>
          <a:ext cx="10439722" cy="3793980"/>
        </p:xfrm>
        <a:graphic>
          <a:graphicData uri="http://schemas.openxmlformats.org/drawingml/2006/table">
            <a:tbl>
              <a:tblPr firstRow="1" bandRow="1">
                <a:tableStyleId>{5C22544A-7EE6-4342-B048-85BDC9FD1C3A}</a:tableStyleId>
              </a:tblPr>
              <a:tblGrid>
                <a:gridCol w="1564203">
                  <a:extLst>
                    <a:ext uri="{9D8B030D-6E8A-4147-A177-3AD203B41FA5}">
                      <a16:colId xmlns:a16="http://schemas.microsoft.com/office/drawing/2014/main" val="721132256"/>
                    </a:ext>
                  </a:extLst>
                </a:gridCol>
                <a:gridCol w="2439496">
                  <a:extLst>
                    <a:ext uri="{9D8B030D-6E8A-4147-A177-3AD203B41FA5}">
                      <a16:colId xmlns:a16="http://schemas.microsoft.com/office/drawing/2014/main" val="3447362174"/>
                    </a:ext>
                  </a:extLst>
                </a:gridCol>
                <a:gridCol w="1653510">
                  <a:extLst>
                    <a:ext uri="{9D8B030D-6E8A-4147-A177-3AD203B41FA5}">
                      <a16:colId xmlns:a16="http://schemas.microsoft.com/office/drawing/2014/main" val="1780839943"/>
                    </a:ext>
                  </a:extLst>
                </a:gridCol>
                <a:gridCol w="4782513">
                  <a:extLst>
                    <a:ext uri="{9D8B030D-6E8A-4147-A177-3AD203B41FA5}">
                      <a16:colId xmlns:a16="http://schemas.microsoft.com/office/drawing/2014/main" val="2164659571"/>
                    </a:ext>
                  </a:extLst>
                </a:gridCol>
              </a:tblGrid>
              <a:tr h="757410">
                <a:tc>
                  <a:txBody>
                    <a:bodyPr/>
                    <a:lstStyle/>
                    <a:p>
                      <a:pPr algn="l">
                        <a:lnSpc>
                          <a:spcPct val="107000"/>
                        </a:lnSpc>
                        <a:spcAft>
                          <a:spcPts val="800"/>
                        </a:spcAft>
                        <a:buNone/>
                      </a:pPr>
                      <a:r>
                        <a:rPr lang="da-DK" sz="2000" b="1" kern="100" dirty="0">
                          <a:effectLst/>
                          <a:latin typeface="Aptos" panose="020B0004020202020204" pitchFamily="34" charset="0"/>
                          <a:ea typeface="Aptos" panose="020B0004020202020204" pitchFamily="34" charset="0"/>
                          <a:cs typeface="Times New Roman" panose="02020603050405020304" pitchFamily="18" charset="0"/>
                        </a:rPr>
                        <a:t>Kritikalitet</a:t>
                      </a:r>
                      <a:endParaRPr lang="da-DK"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8000" marR="9525" marT="9525" marB="9525" anchor="ctr">
                    <a:solidFill>
                      <a:srgbClr val="141E4D"/>
                    </a:solidFill>
                  </a:tcPr>
                </a:tc>
                <a:tc>
                  <a:txBody>
                    <a:bodyPr/>
                    <a:lstStyle/>
                    <a:p>
                      <a:pPr algn="l">
                        <a:lnSpc>
                          <a:spcPct val="107000"/>
                        </a:lnSpc>
                        <a:spcAft>
                          <a:spcPts val="800"/>
                        </a:spcAft>
                        <a:buNone/>
                      </a:pPr>
                      <a:r>
                        <a:rPr lang="da-DK" sz="2000" b="1" kern="100" dirty="0">
                          <a:effectLst/>
                          <a:latin typeface="Aptos" panose="020B0004020202020204" pitchFamily="34" charset="0"/>
                          <a:ea typeface="Aptos" panose="020B0004020202020204" pitchFamily="34" charset="0"/>
                          <a:cs typeface="Times New Roman" panose="02020603050405020304" pitchFamily="18" charset="0"/>
                        </a:rPr>
                        <a:t>Substituerbarhed</a:t>
                      </a:r>
                      <a:endParaRPr lang="da-DK"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8000" marR="9525" marT="9525" marB="9525" anchor="ctr">
                    <a:solidFill>
                      <a:srgbClr val="141E4D"/>
                    </a:solidFill>
                  </a:tcPr>
                </a:tc>
                <a:tc>
                  <a:txBody>
                    <a:bodyPr/>
                    <a:lstStyle/>
                    <a:p>
                      <a:pPr algn="l">
                        <a:lnSpc>
                          <a:spcPct val="107000"/>
                        </a:lnSpc>
                        <a:spcAft>
                          <a:spcPts val="800"/>
                        </a:spcAft>
                        <a:buNone/>
                      </a:pPr>
                      <a:r>
                        <a:rPr lang="da-DK" sz="2000" b="1" kern="100" dirty="0">
                          <a:effectLst/>
                          <a:latin typeface="Aptos" panose="020B0004020202020204" pitchFamily="34" charset="0"/>
                          <a:ea typeface="Aptos" panose="020B0004020202020204" pitchFamily="34" charset="0"/>
                          <a:cs typeface="Times New Roman" panose="02020603050405020304" pitchFamily="18" charset="0"/>
                        </a:rPr>
                        <a:t>Risikoniveau</a:t>
                      </a:r>
                      <a:endParaRPr lang="da-DK"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8000" marR="9525" marT="9525" marB="9525" anchor="ctr">
                    <a:solidFill>
                      <a:srgbClr val="141E4D"/>
                    </a:solidFill>
                  </a:tcPr>
                </a:tc>
                <a:tc>
                  <a:txBody>
                    <a:bodyPr/>
                    <a:lstStyle/>
                    <a:p>
                      <a:pPr algn="ctr">
                        <a:lnSpc>
                          <a:spcPct val="107000"/>
                        </a:lnSpc>
                        <a:spcAft>
                          <a:spcPts val="800"/>
                        </a:spcAft>
                        <a:buNone/>
                      </a:pPr>
                      <a:r>
                        <a:rPr lang="da-DK" sz="2000" b="1" kern="100" dirty="0">
                          <a:effectLst/>
                          <a:latin typeface="Aptos" panose="020B0004020202020204" pitchFamily="34" charset="0"/>
                          <a:ea typeface="Aptos" panose="020B0004020202020204" pitchFamily="34" charset="0"/>
                          <a:cs typeface="Times New Roman" panose="02020603050405020304" pitchFamily="18" charset="0"/>
                        </a:rPr>
                        <a:t>Anbefalede foranstaltninger</a:t>
                      </a:r>
                      <a:endParaRPr lang="da-DK"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solidFill>
                      <a:srgbClr val="141E4D"/>
                    </a:solidFill>
                  </a:tcPr>
                </a:tc>
                <a:extLst>
                  <a:ext uri="{0D108BD9-81ED-4DB2-BD59-A6C34878D82A}">
                    <a16:rowId xmlns:a16="http://schemas.microsoft.com/office/drawing/2014/main" val="3690432564"/>
                  </a:ext>
                </a:extLst>
              </a:tr>
              <a:tr h="757410">
                <a:tc>
                  <a:txBody>
                    <a:bodyPr/>
                    <a:lstStyle/>
                    <a:p>
                      <a:pPr algn="l">
                        <a:lnSpc>
                          <a:spcPct val="107000"/>
                        </a:lnSpc>
                        <a:spcAft>
                          <a:spcPts val="800"/>
                        </a:spcAft>
                        <a:buNone/>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K4 / K3</a:t>
                      </a:r>
                    </a:p>
                  </a:txBody>
                  <a:tcPr marL="108000" marR="9525" marT="9525" marB="9525" anchor="ctr"/>
                </a:tc>
                <a:tc>
                  <a:txBody>
                    <a:bodyPr/>
                    <a:lstStyle/>
                    <a:p>
                      <a:pPr algn="l">
                        <a:lnSpc>
                          <a:spcPct val="107000"/>
                        </a:lnSpc>
                        <a:spcAft>
                          <a:spcPts val="800"/>
                        </a:spcAft>
                        <a:buNone/>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Lav/Middel</a:t>
                      </a:r>
                    </a:p>
                  </a:txBody>
                  <a:tcPr marL="108000" marR="9525" marT="9525" marB="9525" anchor="ctr"/>
                </a:tc>
                <a:tc>
                  <a:txBody>
                    <a:bodyPr/>
                    <a:lstStyle/>
                    <a:p>
                      <a:pPr algn="l">
                        <a:lnSpc>
                          <a:spcPct val="107000"/>
                        </a:lnSpc>
                        <a:spcAft>
                          <a:spcPts val="800"/>
                        </a:spcAft>
                        <a:buNone/>
                      </a:pPr>
                      <a:r>
                        <a:rPr lang="da-DK" sz="1700" b="1" kern="100" dirty="0">
                          <a:effectLst/>
                          <a:latin typeface="Aptos" panose="020B0004020202020204" pitchFamily="34" charset="0"/>
                          <a:ea typeface="Aptos" panose="020B0004020202020204" pitchFamily="34" charset="0"/>
                          <a:cs typeface="Times New Roman" panose="02020603050405020304" pitchFamily="18" charset="0"/>
                        </a:rPr>
                        <a:t>HØJ RISIKO</a:t>
                      </a:r>
                      <a:endParaRPr lang="da-DK" sz="17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8000" marR="9525" marT="9525" marB="9525" anchor="ctr"/>
                </a:tc>
                <a:tc>
                  <a:txBody>
                    <a:bodyPr/>
                    <a:lstStyle/>
                    <a:p>
                      <a:pPr marL="171450" indent="-171450" algn="l" defTabSz="914400" rtl="0" eaLnBrk="1" latinLnBrk="0" hangingPunct="1">
                        <a:lnSpc>
                          <a:spcPct val="100000"/>
                        </a:lnSpc>
                        <a:spcAft>
                          <a:spcPts val="0"/>
                        </a:spcAft>
                        <a:buFont typeface="Arial" panose="020B0604020202020204" pitchFamily="34" charset="0"/>
                        <a:buChar char="•"/>
                      </a:pPr>
                      <a:r>
                        <a:rPr lang="da-DK" sz="1200" kern="1200" dirty="0">
                          <a:solidFill>
                            <a:schemeClr val="dk1"/>
                          </a:solidFill>
                          <a:effectLst/>
                          <a:latin typeface="+mn-lt"/>
                          <a:ea typeface="+mn-ea"/>
                          <a:cs typeface="+mn-cs"/>
                        </a:rPr>
                        <a:t>Omfattende kontraktuelle sikkerhedskrav</a:t>
                      </a:r>
                    </a:p>
                    <a:p>
                      <a:pPr marL="171450" indent="-171450" algn="l" defTabSz="914400" rtl="0" eaLnBrk="1" latinLnBrk="0" hangingPunct="1">
                        <a:lnSpc>
                          <a:spcPct val="100000"/>
                        </a:lnSpc>
                        <a:spcAft>
                          <a:spcPts val="0"/>
                        </a:spcAft>
                        <a:buFont typeface="Arial" panose="020B0604020202020204" pitchFamily="34" charset="0"/>
                        <a:buChar char="•"/>
                      </a:pPr>
                      <a:r>
                        <a:rPr lang="da-DK" sz="1200" kern="1200" dirty="0">
                          <a:solidFill>
                            <a:schemeClr val="dk1"/>
                          </a:solidFill>
                          <a:effectLst/>
                          <a:latin typeface="+mn-lt"/>
                          <a:ea typeface="+mn-ea"/>
                          <a:cs typeface="+mn-cs"/>
                        </a:rPr>
                        <a:t>Audit-rettigheder og løbende kontrol</a:t>
                      </a:r>
                    </a:p>
                    <a:p>
                      <a:pPr marL="171450" indent="-171450" algn="l" defTabSz="914400" rtl="0" eaLnBrk="1" latinLnBrk="0" hangingPunct="1">
                        <a:lnSpc>
                          <a:spcPct val="100000"/>
                        </a:lnSpc>
                        <a:spcAft>
                          <a:spcPts val="0"/>
                        </a:spcAft>
                        <a:buFont typeface="Arial" panose="020B0604020202020204" pitchFamily="34" charset="0"/>
                        <a:buChar char="•"/>
                      </a:pPr>
                      <a:r>
                        <a:rPr lang="da-DK" sz="1200" kern="1200" dirty="0">
                          <a:solidFill>
                            <a:schemeClr val="dk1"/>
                          </a:solidFill>
                          <a:effectLst/>
                          <a:latin typeface="+mn-lt"/>
                          <a:ea typeface="+mn-ea"/>
                          <a:cs typeface="+mn-cs"/>
                        </a:rPr>
                        <a:t>Business Continuity Plan krav</a:t>
                      </a:r>
                    </a:p>
                    <a:p>
                      <a:pPr marL="171450" indent="-171450" algn="l" defTabSz="914400" rtl="0" eaLnBrk="1" latinLnBrk="0" hangingPunct="1">
                        <a:lnSpc>
                          <a:spcPct val="100000"/>
                        </a:lnSpc>
                        <a:spcAft>
                          <a:spcPts val="0"/>
                        </a:spcAft>
                        <a:buFont typeface="Arial" panose="020B0604020202020204" pitchFamily="34" charset="0"/>
                        <a:buChar char="•"/>
                      </a:pPr>
                      <a:r>
                        <a:rPr lang="da-DK" sz="1200" kern="1200" dirty="0">
                          <a:solidFill>
                            <a:schemeClr val="dk1"/>
                          </a:solidFill>
                          <a:effectLst/>
                          <a:latin typeface="+mn-lt"/>
                          <a:ea typeface="+mn-ea"/>
                          <a:cs typeface="+mn-cs"/>
                        </a:rPr>
                        <a:t>Exit-strategi skal dokumenteres</a:t>
                      </a:r>
                    </a:p>
                    <a:p>
                      <a:pPr marL="171450" indent="-171450" algn="l" defTabSz="914400" rtl="0" eaLnBrk="1" latinLnBrk="0" hangingPunct="1">
                        <a:lnSpc>
                          <a:spcPct val="100000"/>
                        </a:lnSpc>
                        <a:spcAft>
                          <a:spcPts val="0"/>
                        </a:spcAft>
                        <a:buFont typeface="Arial" panose="020B0604020202020204" pitchFamily="34" charset="0"/>
                        <a:buChar char="•"/>
                      </a:pPr>
                      <a:r>
                        <a:rPr lang="da-DK" sz="1200" kern="1200" dirty="0">
                          <a:solidFill>
                            <a:schemeClr val="dk1"/>
                          </a:solidFill>
                          <a:effectLst/>
                          <a:latin typeface="+mn-lt"/>
                          <a:ea typeface="+mn-ea"/>
                          <a:cs typeface="+mn-cs"/>
                        </a:rPr>
                        <a:t>Årlig leverandørreview</a:t>
                      </a:r>
                    </a:p>
                  </a:txBody>
                  <a:tcPr marL="108000" marR="9525" marT="9525" marB="9525" anchor="ctr"/>
                </a:tc>
                <a:extLst>
                  <a:ext uri="{0D108BD9-81ED-4DB2-BD59-A6C34878D82A}">
                    <a16:rowId xmlns:a16="http://schemas.microsoft.com/office/drawing/2014/main" val="2713553128"/>
                  </a:ext>
                </a:extLst>
              </a:tr>
              <a:tr h="757410">
                <a:tc>
                  <a:txBody>
                    <a:bodyPr/>
                    <a:lstStyle/>
                    <a:p>
                      <a:pPr marL="0" algn="l" defTabSz="914400" rtl="0" eaLnBrk="1" latinLnBrk="0" hangingPunct="1">
                        <a:lnSpc>
                          <a:spcPct val="107000"/>
                        </a:lnSpc>
                        <a:spcAft>
                          <a:spcPts val="800"/>
                        </a:spcAft>
                        <a:buNone/>
                      </a:pPr>
                      <a:r>
                        <a:rPr lang="da-DK" sz="1800"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K4 / K3</a:t>
                      </a:r>
                    </a:p>
                  </a:txBody>
                  <a:tcPr marL="108000" marR="9525" marT="9525" marB="9525" anchor="ctr"/>
                </a:tc>
                <a:tc>
                  <a:txBody>
                    <a:bodyPr/>
                    <a:lstStyle/>
                    <a:p>
                      <a:pPr marL="0" algn="l" defTabSz="914400" rtl="0" eaLnBrk="1" latinLnBrk="0" hangingPunct="1">
                        <a:lnSpc>
                          <a:spcPct val="107000"/>
                        </a:lnSpc>
                        <a:spcAft>
                          <a:spcPts val="800"/>
                        </a:spcAft>
                        <a:buNone/>
                      </a:pPr>
                      <a:r>
                        <a:rPr lang="da-DK" sz="1800"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Høj</a:t>
                      </a:r>
                    </a:p>
                  </a:txBody>
                  <a:tcPr marL="108000" marR="9525" marT="9525" marB="9525" anchor="ctr"/>
                </a:tc>
                <a:tc>
                  <a:txBody>
                    <a:bodyPr/>
                    <a:lstStyle/>
                    <a:p>
                      <a:pPr>
                        <a:lnSpc>
                          <a:spcPct val="107000"/>
                        </a:lnSpc>
                        <a:spcAft>
                          <a:spcPts val="800"/>
                        </a:spcAft>
                        <a:buNone/>
                      </a:pPr>
                      <a:r>
                        <a:rPr lang="da-DK" sz="1700" b="1"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MELLEM RISIKO</a:t>
                      </a:r>
                    </a:p>
                  </a:txBody>
                  <a:tcPr marL="108000" marR="9525" marT="9525" marB="9525" anchor="ctr"/>
                </a:tc>
                <a:tc>
                  <a:txBody>
                    <a:bodyPr/>
                    <a:lstStyle/>
                    <a:p>
                      <a:pPr marL="171450" indent="-171450">
                        <a:buFont typeface="Arial" panose="020B0604020202020204" pitchFamily="34" charset="0"/>
                        <a:buChar char="•"/>
                      </a:pPr>
                      <a:r>
                        <a:rPr lang="da-DK" sz="1200" kern="1200" dirty="0">
                          <a:solidFill>
                            <a:schemeClr val="dk1"/>
                          </a:solidFill>
                          <a:effectLst/>
                          <a:latin typeface="+mn-lt"/>
                          <a:ea typeface="+mn-ea"/>
                          <a:cs typeface="+mn-cs"/>
                        </a:rPr>
                        <a:t>Standardiserede sikkerhedskrav</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SLA med klare reaktionstider</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Årlig compliance-dokumentation</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Incident notifikation krav</a:t>
                      </a:r>
                      <a:endParaRPr lang="da-DK" sz="1200" dirty="0"/>
                    </a:p>
                  </a:txBody>
                  <a:tcPr/>
                </a:tc>
                <a:extLst>
                  <a:ext uri="{0D108BD9-81ED-4DB2-BD59-A6C34878D82A}">
                    <a16:rowId xmlns:a16="http://schemas.microsoft.com/office/drawing/2014/main" val="653739137"/>
                  </a:ext>
                </a:extLst>
              </a:tr>
              <a:tr h="545814">
                <a:tc>
                  <a:txBody>
                    <a:bodyPr/>
                    <a:lstStyle/>
                    <a:p>
                      <a:pPr marL="0" algn="l" defTabSz="914400" rtl="0" eaLnBrk="1" latinLnBrk="0" hangingPunct="1">
                        <a:lnSpc>
                          <a:spcPct val="107000"/>
                        </a:lnSpc>
                        <a:spcAft>
                          <a:spcPts val="800"/>
                        </a:spcAft>
                        <a:buNone/>
                      </a:pPr>
                      <a:r>
                        <a:rPr lang="da-DK" sz="1800"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K2</a:t>
                      </a:r>
                    </a:p>
                  </a:txBody>
                  <a:tcPr marL="108000" marR="9525" marT="9525" marB="9525" anchor="ctr"/>
                </a:tc>
                <a:tc>
                  <a:txBody>
                    <a:bodyPr/>
                    <a:lstStyle/>
                    <a:p>
                      <a:pPr marL="0" algn="l" defTabSz="914400" rtl="0" eaLnBrk="1" latinLnBrk="0" hangingPunct="1">
                        <a:lnSpc>
                          <a:spcPct val="107000"/>
                        </a:lnSpc>
                        <a:spcAft>
                          <a:spcPts val="800"/>
                        </a:spcAft>
                        <a:buNone/>
                      </a:pPr>
                      <a:r>
                        <a:rPr lang="da-DK" sz="1800"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Lav/Middel</a:t>
                      </a:r>
                    </a:p>
                  </a:txBody>
                  <a:tcPr marL="108000" marR="9525" marT="9525" marB="9525" anchor="ctr"/>
                </a:tc>
                <a:tc>
                  <a:txBody>
                    <a:bodyPr/>
                    <a:lstStyle/>
                    <a:p>
                      <a:pPr>
                        <a:lnSpc>
                          <a:spcPct val="107000"/>
                        </a:lnSpc>
                        <a:spcAft>
                          <a:spcPts val="800"/>
                        </a:spcAft>
                        <a:buNone/>
                      </a:pPr>
                      <a:r>
                        <a:rPr lang="da-DK" sz="1700" b="1"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MELLEM RISIKO</a:t>
                      </a:r>
                    </a:p>
                  </a:txBody>
                  <a:tcPr marL="108000" marR="9525" marT="9525" marB="9525" anchor="ctr"/>
                </a:tc>
                <a:tc>
                  <a:txBody>
                    <a:bodyPr/>
                    <a:lstStyle/>
                    <a:p>
                      <a:pPr marL="171450" indent="-171450">
                        <a:buFont typeface="Arial" panose="020B0604020202020204" pitchFamily="34" charset="0"/>
                        <a:buChar char="•"/>
                      </a:pPr>
                      <a:r>
                        <a:rPr lang="da-DK" sz="1200" kern="1200" dirty="0">
                          <a:solidFill>
                            <a:schemeClr val="dk1"/>
                          </a:solidFill>
                          <a:effectLst/>
                          <a:latin typeface="+mn-lt"/>
                          <a:ea typeface="+mn-ea"/>
                          <a:cs typeface="+mn-cs"/>
                        </a:rPr>
                        <a:t>Basis sikkerhedskrav i kontrakt</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SLA overvågning</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Periodisk review</a:t>
                      </a:r>
                      <a:endParaRPr lang="da-DK" sz="1200" dirty="0"/>
                    </a:p>
                  </a:txBody>
                  <a:tcPr/>
                </a:tc>
                <a:extLst>
                  <a:ext uri="{0D108BD9-81ED-4DB2-BD59-A6C34878D82A}">
                    <a16:rowId xmlns:a16="http://schemas.microsoft.com/office/drawing/2014/main" val="2850175684"/>
                  </a:ext>
                </a:extLst>
              </a:tr>
              <a:tr h="499882">
                <a:tc>
                  <a:txBody>
                    <a:bodyPr/>
                    <a:lstStyle/>
                    <a:p>
                      <a:pPr marL="0" algn="l" defTabSz="914400" rtl="0" eaLnBrk="1" latinLnBrk="0" hangingPunct="1">
                        <a:lnSpc>
                          <a:spcPct val="107000"/>
                        </a:lnSpc>
                        <a:spcAft>
                          <a:spcPts val="800"/>
                        </a:spcAft>
                        <a:buNone/>
                      </a:pPr>
                      <a:r>
                        <a:rPr lang="da-DK" sz="1800"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K1 / K2</a:t>
                      </a:r>
                    </a:p>
                  </a:txBody>
                  <a:tcPr marL="108000" marR="9525" marT="9525" marB="9525" anchor="ctr"/>
                </a:tc>
                <a:tc>
                  <a:txBody>
                    <a:bodyPr/>
                    <a:lstStyle/>
                    <a:p>
                      <a:pPr marL="0" algn="l" defTabSz="914400" rtl="0" eaLnBrk="1" latinLnBrk="0" hangingPunct="1">
                        <a:lnSpc>
                          <a:spcPct val="107000"/>
                        </a:lnSpc>
                        <a:spcAft>
                          <a:spcPts val="800"/>
                        </a:spcAft>
                        <a:buNone/>
                      </a:pPr>
                      <a:r>
                        <a:rPr lang="da-DK" sz="1800"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Høj</a:t>
                      </a:r>
                    </a:p>
                  </a:txBody>
                  <a:tcPr marL="108000" marR="9525" marT="9525" marB="9525" anchor="ctr"/>
                </a:tc>
                <a:tc>
                  <a:txBody>
                    <a:bodyPr/>
                    <a:lstStyle/>
                    <a:p>
                      <a:pPr>
                        <a:lnSpc>
                          <a:spcPct val="107000"/>
                        </a:lnSpc>
                        <a:spcAft>
                          <a:spcPts val="800"/>
                        </a:spcAft>
                        <a:buNone/>
                      </a:pPr>
                      <a:r>
                        <a:rPr lang="da-DK" sz="1700" b="1" kern="100" dirty="0">
                          <a:solidFill>
                            <a:schemeClr val="dk1"/>
                          </a:solidFill>
                          <a:effectLst/>
                          <a:latin typeface="Aptos" panose="020B0004020202020204" pitchFamily="34" charset="0"/>
                          <a:ea typeface="Aptos" panose="020B0004020202020204" pitchFamily="34" charset="0"/>
                          <a:cs typeface="Times New Roman" panose="02020603050405020304" pitchFamily="18" charset="0"/>
                        </a:rPr>
                        <a:t>LAV RISIKO</a:t>
                      </a:r>
                    </a:p>
                  </a:txBody>
                  <a:tcPr marL="108000" marR="9525" marT="9525" marB="9525" anchor="ctr"/>
                </a:tc>
                <a:tc>
                  <a:txBody>
                    <a:bodyPr/>
                    <a:lstStyle/>
                    <a:p>
                      <a:pPr marL="171450" indent="-171450">
                        <a:buFont typeface="Arial" panose="020B0604020202020204" pitchFamily="34" charset="0"/>
                        <a:buChar char="•"/>
                      </a:pPr>
                      <a:r>
                        <a:rPr lang="da-DK" sz="1200" kern="1200" dirty="0">
                          <a:solidFill>
                            <a:schemeClr val="dk1"/>
                          </a:solidFill>
                          <a:effectLst/>
                          <a:latin typeface="+mn-lt"/>
                          <a:ea typeface="+mn-ea"/>
                          <a:cs typeface="+mn-cs"/>
                        </a:rPr>
                        <a:t>Standard kontraktvilkår</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Grundlæggende SLA</a:t>
                      </a:r>
                    </a:p>
                    <a:p>
                      <a:pPr marL="171450" indent="-171450">
                        <a:buFont typeface="Arial" panose="020B0604020202020204" pitchFamily="34" charset="0"/>
                        <a:buChar char="•"/>
                      </a:pPr>
                      <a:r>
                        <a:rPr lang="da-DK" sz="1200" kern="1200" dirty="0">
                          <a:solidFill>
                            <a:schemeClr val="dk1"/>
                          </a:solidFill>
                          <a:effectLst/>
                          <a:latin typeface="+mn-lt"/>
                          <a:ea typeface="+mn-ea"/>
                          <a:cs typeface="+mn-cs"/>
                        </a:rPr>
                        <a:t>Ad hoc review ved behov</a:t>
                      </a:r>
                    </a:p>
                  </a:txBody>
                  <a:tcPr/>
                </a:tc>
                <a:extLst>
                  <a:ext uri="{0D108BD9-81ED-4DB2-BD59-A6C34878D82A}">
                    <a16:rowId xmlns:a16="http://schemas.microsoft.com/office/drawing/2014/main" val="3986767565"/>
                  </a:ext>
                </a:extLst>
              </a:tr>
            </a:tbl>
          </a:graphicData>
        </a:graphic>
      </p:graphicFrame>
    </p:spTree>
    <p:extLst>
      <p:ext uri="{BB962C8B-B14F-4D97-AF65-F5344CB8AC3E}">
        <p14:creationId xmlns:p14="http://schemas.microsoft.com/office/powerpoint/2010/main" val="1449776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8612B-E14D-6FC7-3EDD-C35F6761B935}"/>
            </a:ext>
          </a:extLst>
        </p:cNvPr>
        <p:cNvGrpSpPr/>
        <p:nvPr/>
      </p:nvGrpSpPr>
      <p:grpSpPr>
        <a:xfrm>
          <a:off x="0" y="0"/>
          <a:ext cx="0" cy="0"/>
          <a:chOff x="0" y="0"/>
          <a:chExt cx="0" cy="0"/>
        </a:xfrm>
      </p:grpSpPr>
      <p:graphicFrame>
        <p:nvGraphicFramePr>
          <p:cNvPr id="6" name="Diagram 5" descr="De fem steps i fremgangsmåden til identifikation af kritiske leverandører. ">
            <a:extLst>
              <a:ext uri="{FF2B5EF4-FFF2-40B4-BE49-F238E27FC236}">
                <a16:creationId xmlns:a16="http://schemas.microsoft.com/office/drawing/2014/main" id="{99682275-7765-958F-AF87-BB63B79EE50B}"/>
              </a:ext>
            </a:extLst>
          </p:cNvPr>
          <p:cNvGraphicFramePr/>
          <p:nvPr>
            <p:extLst>
              <p:ext uri="{D42A27DB-BD31-4B8C-83A1-F6EECF244321}">
                <p14:modId xmlns:p14="http://schemas.microsoft.com/office/powerpoint/2010/main" val="2786145742"/>
              </p:ext>
            </p:extLst>
          </p:nvPr>
        </p:nvGraphicFramePr>
        <p:xfrm>
          <a:off x="406123" y="519659"/>
          <a:ext cx="11379753" cy="26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kstfelt 2">
            <a:extLst>
              <a:ext uri="{FF2B5EF4-FFF2-40B4-BE49-F238E27FC236}">
                <a16:creationId xmlns:a16="http://schemas.microsoft.com/office/drawing/2014/main" id="{5DFA7D42-1227-1A41-8FDB-D1D29AA01464}"/>
              </a:ext>
            </a:extLst>
          </p:cNvPr>
          <p:cNvSpPr txBox="1"/>
          <p:nvPr/>
        </p:nvSpPr>
        <p:spPr>
          <a:xfrm>
            <a:off x="452583" y="674254"/>
            <a:ext cx="11157526" cy="553998"/>
          </a:xfrm>
          <a:prstGeom prst="rect">
            <a:avLst/>
          </a:prstGeom>
          <a:noFill/>
        </p:spPr>
        <p:txBody>
          <a:bodyPr wrap="square" rtlCol="0">
            <a:spAutoFit/>
          </a:bodyPr>
          <a:lstStyle/>
          <a:p>
            <a:r>
              <a:rPr lang="da-DK" sz="3000" b="1" dirty="0"/>
              <a:t>Komplet eksempel: KMD Nexus</a:t>
            </a:r>
          </a:p>
        </p:txBody>
      </p:sp>
      <p:graphicFrame>
        <p:nvGraphicFramePr>
          <p:cNvPr id="2" name="Tabel 1" descr="#AltTextNotRequired">
            <a:extLst>
              <a:ext uri="{FF2B5EF4-FFF2-40B4-BE49-F238E27FC236}">
                <a16:creationId xmlns:a16="http://schemas.microsoft.com/office/drawing/2014/main" id="{8FD25E43-F2FC-E409-306B-25EEF284503B}"/>
              </a:ext>
            </a:extLst>
          </p:cNvPr>
          <p:cNvGraphicFramePr>
            <a:graphicFrameLocks noGrp="1"/>
          </p:cNvGraphicFramePr>
          <p:nvPr>
            <p:extLst>
              <p:ext uri="{D42A27DB-BD31-4B8C-83A1-F6EECF244321}">
                <p14:modId xmlns:p14="http://schemas.microsoft.com/office/powerpoint/2010/main" val="1267993592"/>
              </p:ext>
            </p:extLst>
          </p:nvPr>
        </p:nvGraphicFramePr>
        <p:xfrm>
          <a:off x="449384" y="2545470"/>
          <a:ext cx="11379751" cy="3955499"/>
        </p:xfrm>
        <a:graphic>
          <a:graphicData uri="http://schemas.openxmlformats.org/drawingml/2006/table">
            <a:tbl>
              <a:tblPr firstRow="1" bandRow="1">
                <a:tableStyleId>{5C22544A-7EE6-4342-B048-85BDC9FD1C3A}</a:tableStyleId>
              </a:tblPr>
              <a:tblGrid>
                <a:gridCol w="1647349">
                  <a:extLst>
                    <a:ext uri="{9D8B030D-6E8A-4147-A177-3AD203B41FA5}">
                      <a16:colId xmlns:a16="http://schemas.microsoft.com/office/drawing/2014/main" val="4123032800"/>
                    </a:ext>
                  </a:extLst>
                </a:gridCol>
                <a:gridCol w="1714614">
                  <a:extLst>
                    <a:ext uri="{9D8B030D-6E8A-4147-A177-3AD203B41FA5}">
                      <a16:colId xmlns:a16="http://schemas.microsoft.com/office/drawing/2014/main" val="4098566345"/>
                    </a:ext>
                  </a:extLst>
                </a:gridCol>
                <a:gridCol w="1438064">
                  <a:extLst>
                    <a:ext uri="{9D8B030D-6E8A-4147-A177-3AD203B41FA5}">
                      <a16:colId xmlns:a16="http://schemas.microsoft.com/office/drawing/2014/main" val="277052868"/>
                    </a:ext>
                  </a:extLst>
                </a:gridCol>
                <a:gridCol w="2786474">
                  <a:extLst>
                    <a:ext uri="{9D8B030D-6E8A-4147-A177-3AD203B41FA5}">
                      <a16:colId xmlns:a16="http://schemas.microsoft.com/office/drawing/2014/main" val="3471538373"/>
                    </a:ext>
                  </a:extLst>
                </a:gridCol>
                <a:gridCol w="1896625">
                  <a:extLst>
                    <a:ext uri="{9D8B030D-6E8A-4147-A177-3AD203B41FA5}">
                      <a16:colId xmlns:a16="http://schemas.microsoft.com/office/drawing/2014/main" val="1375699016"/>
                    </a:ext>
                  </a:extLst>
                </a:gridCol>
                <a:gridCol w="1896625">
                  <a:extLst>
                    <a:ext uri="{9D8B030D-6E8A-4147-A177-3AD203B41FA5}">
                      <a16:colId xmlns:a16="http://schemas.microsoft.com/office/drawing/2014/main" val="3310131031"/>
                    </a:ext>
                  </a:extLst>
                </a:gridCol>
              </a:tblGrid>
              <a:tr h="1238250">
                <a:tc>
                  <a:txBody>
                    <a:bodyPr/>
                    <a:lstStyle/>
                    <a:p>
                      <a:r>
                        <a:rPr lang="da-DK" sz="1400" dirty="0"/>
                        <a:t>1. Leverandør identificeret</a:t>
                      </a:r>
                    </a:p>
                  </a:txBody>
                  <a:tcPr>
                    <a:solidFill>
                      <a:srgbClr val="141E4D"/>
                    </a:solidFill>
                  </a:tcPr>
                </a:tc>
                <a:tc>
                  <a:txBody>
                    <a:bodyPr/>
                    <a:lstStyle/>
                    <a:p>
                      <a:r>
                        <a:rPr lang="da-DK" sz="1400" dirty="0"/>
                        <a:t>2. Løsningen opdelt</a:t>
                      </a:r>
                    </a:p>
                  </a:txBody>
                  <a:tcPr>
                    <a:solidFill>
                      <a:srgbClr val="141E4D"/>
                    </a:solidFill>
                  </a:tcPr>
                </a:tc>
                <a:tc>
                  <a:txBody>
                    <a:bodyPr/>
                    <a:lstStyle/>
                    <a:p>
                      <a:r>
                        <a:rPr lang="da-DK" sz="1400" dirty="0">
                          <a:latin typeface="Arial" panose="020B0604020202020204" pitchFamily="34" charset="0"/>
                          <a:cs typeface="Arial" panose="020B0604020202020204" pitchFamily="34" charset="0"/>
                        </a:rPr>
                        <a:t>3. Kritikalitet vurderet (KMD Nexus)</a:t>
                      </a:r>
                    </a:p>
                  </a:txBody>
                  <a:tcPr>
                    <a:solidFill>
                      <a:srgbClr val="141E4D"/>
                    </a:solidFill>
                  </a:tcPr>
                </a:tc>
                <a:tc>
                  <a:txBody>
                    <a:bodyPr/>
                    <a:lstStyle/>
                    <a:p>
                      <a:r>
                        <a:rPr lang="da-DK" sz="1400" dirty="0">
                          <a:latin typeface="Arial" panose="020B0604020202020204" pitchFamily="34" charset="0"/>
                          <a:cs typeface="Arial" panose="020B0604020202020204" pitchFamily="34" charset="0"/>
                        </a:rPr>
                        <a:t>4. Kobling til kritiske processer</a:t>
                      </a:r>
                    </a:p>
                  </a:txBody>
                  <a:tcPr>
                    <a:solidFill>
                      <a:srgbClr val="141E4D"/>
                    </a:solidFill>
                  </a:tcPr>
                </a:tc>
                <a:tc>
                  <a:txBody>
                    <a:bodyPr/>
                    <a:lstStyle/>
                    <a:p>
                      <a:r>
                        <a:rPr lang="da-DK" sz="1400" dirty="0">
                          <a:latin typeface="Arial" panose="020B0604020202020204" pitchFamily="34" charset="0"/>
                          <a:cs typeface="Arial" panose="020B0604020202020204" pitchFamily="34" charset="0"/>
                        </a:rPr>
                        <a:t>5. Substituerbarhed vurderet</a:t>
                      </a:r>
                    </a:p>
                  </a:txBody>
                  <a:tcPr>
                    <a:solidFill>
                      <a:srgbClr val="141E4D"/>
                    </a:solidFill>
                  </a:tcPr>
                </a:tc>
                <a:tc>
                  <a:txBody>
                    <a:bodyPr/>
                    <a:lstStyle/>
                    <a:p>
                      <a:r>
                        <a:rPr lang="da-DK" sz="1400" dirty="0">
                          <a:latin typeface="Arial" panose="020B0604020202020204" pitchFamily="34" charset="0"/>
                          <a:cs typeface="Arial" panose="020B0604020202020204" pitchFamily="34" charset="0"/>
                        </a:rPr>
                        <a:t>6. Handlingsplan defineret</a:t>
                      </a:r>
                    </a:p>
                  </a:txBody>
                  <a:tcPr>
                    <a:solidFill>
                      <a:srgbClr val="141E4D"/>
                    </a:solidFill>
                  </a:tcPr>
                </a:tc>
                <a:extLst>
                  <a:ext uri="{0D108BD9-81ED-4DB2-BD59-A6C34878D82A}">
                    <a16:rowId xmlns:a16="http://schemas.microsoft.com/office/drawing/2014/main" val="2023021465"/>
                  </a:ext>
                </a:extLst>
              </a:tr>
              <a:tr h="627349">
                <a:tc>
                  <a:txBody>
                    <a:bodyPr/>
                    <a:lstStyle/>
                    <a:p>
                      <a:r>
                        <a:rPr lang="da-DK" sz="1400" dirty="0"/>
                        <a:t>KMD</a:t>
                      </a:r>
                    </a:p>
                  </a:txBody>
                  <a:tcPr/>
                </a:tc>
                <a:tc>
                  <a:txBody>
                    <a:bodyPr/>
                    <a:lstStyle/>
                    <a:p>
                      <a:r>
                        <a:rPr lang="da-DK" sz="1400" dirty="0"/>
                        <a:t>KMD Nexus</a:t>
                      </a:r>
                    </a:p>
                  </a:txBody>
                  <a:tcPr/>
                </a:tc>
                <a:tc>
                  <a:txBody>
                    <a:bodyPr/>
                    <a:lstStyle/>
                    <a:p>
                      <a:r>
                        <a:rPr lang="da-DK" sz="1400" b="1" kern="1200" dirty="0">
                          <a:solidFill>
                            <a:schemeClr val="dk1"/>
                          </a:solidFill>
                          <a:effectLst/>
                          <a:latin typeface="+mn-lt"/>
                          <a:ea typeface="+mn-ea"/>
                          <a:cs typeface="+mn-cs"/>
                        </a:rPr>
                        <a:t>K4 - Kritisk</a:t>
                      </a:r>
                      <a:r>
                        <a:rPr lang="da-DK" sz="1400" kern="1200" dirty="0">
                          <a:solidFill>
                            <a:schemeClr val="dk1"/>
                          </a:solidFill>
                          <a:effectLst/>
                          <a:latin typeface="+mn-lt"/>
                          <a:ea typeface="+mn-ea"/>
                          <a:cs typeface="+mn-cs"/>
                        </a:rPr>
                        <a:t> </a:t>
                      </a:r>
                      <a:endParaRPr lang="da-DK"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dk1"/>
                          </a:solidFill>
                          <a:effectLst/>
                          <a:latin typeface="+mn-lt"/>
                          <a:ea typeface="+mn-ea"/>
                          <a:cs typeface="+mn-cs"/>
                        </a:rPr>
                        <a:t>Sagsbehandling på social- og ældreområdet, borgervelfærd og myndighedsudøvelse</a:t>
                      </a:r>
                    </a:p>
                  </a:txBody>
                  <a:tcPr/>
                </a:tc>
                <a:tc>
                  <a:txBody>
                    <a:bodyPr/>
                    <a:lstStyle/>
                    <a:p>
                      <a:r>
                        <a:rPr lang="da-DK" sz="1400" b="1" kern="1200" dirty="0">
                          <a:solidFill>
                            <a:schemeClr val="dk1"/>
                          </a:solidFill>
                          <a:effectLst/>
                          <a:latin typeface="+mn-lt"/>
                          <a:ea typeface="+mn-ea"/>
                          <a:cs typeface="+mn-cs"/>
                        </a:rPr>
                        <a:t>Lav</a:t>
                      </a:r>
                      <a:r>
                        <a:rPr lang="da-DK" sz="1400" kern="1200" dirty="0">
                          <a:solidFill>
                            <a:schemeClr val="dk1"/>
                          </a:solidFill>
                          <a:effectLst/>
                          <a:latin typeface="+mn-lt"/>
                          <a:ea typeface="+mn-ea"/>
                          <a:cs typeface="+mn-cs"/>
                        </a:rPr>
                        <a:t> </a:t>
                      </a:r>
                      <a:endParaRPr lang="da-DK" sz="1400" dirty="0"/>
                    </a:p>
                  </a:txBody>
                  <a:tcPr/>
                </a:tc>
                <a:tc>
                  <a:txBody>
                    <a:bodyPr/>
                    <a:lstStyle/>
                    <a:p>
                      <a:r>
                        <a:rPr lang="da-DK" sz="1400" b="1" kern="1200" dirty="0">
                          <a:solidFill>
                            <a:schemeClr val="dk1"/>
                          </a:solidFill>
                          <a:effectLst/>
                          <a:latin typeface="+mn-lt"/>
                          <a:ea typeface="+mn-ea"/>
                          <a:cs typeface="+mn-cs"/>
                        </a:rPr>
                        <a:t>HØJ RISIKO</a:t>
                      </a:r>
                      <a:endParaRPr lang="da-DK" sz="1400" dirty="0"/>
                    </a:p>
                  </a:txBody>
                  <a:tcPr/>
                </a:tc>
                <a:extLst>
                  <a:ext uri="{0D108BD9-81ED-4DB2-BD59-A6C34878D82A}">
                    <a16:rowId xmlns:a16="http://schemas.microsoft.com/office/drawing/2014/main" val="546220844"/>
                  </a:ext>
                </a:extLst>
              </a:tr>
              <a:tr h="626248">
                <a:tc>
                  <a:txBody>
                    <a:bodyPr/>
                    <a:lstStyle/>
                    <a:p>
                      <a:endParaRPr lang="da-DK" sz="1400"/>
                    </a:p>
                  </a:txBody>
                  <a:tcPr/>
                </a:tc>
                <a:tc>
                  <a:txBody>
                    <a:bodyPr/>
                    <a:lstStyle/>
                    <a:p>
                      <a:r>
                        <a:rPr lang="da-DK" sz="1400" kern="1200" dirty="0">
                          <a:solidFill>
                            <a:schemeClr val="dk1"/>
                          </a:solidFill>
                          <a:effectLst/>
                          <a:latin typeface="+mn-lt"/>
                          <a:ea typeface="+mn-ea"/>
                          <a:cs typeface="+mn-cs"/>
                        </a:rPr>
                        <a:t>KMD Valg</a:t>
                      </a:r>
                      <a:endParaRPr lang="da-DK" sz="1400" dirty="0"/>
                    </a:p>
                  </a:txBody>
                  <a:tcPr/>
                </a:tc>
                <a:tc>
                  <a:txBody>
                    <a:bodyPr/>
                    <a:lstStyle/>
                    <a:p>
                      <a:endParaRPr lang="da-DK"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dk1"/>
                          </a:solidFill>
                          <a:effectLst/>
                          <a:latin typeface="+mn-lt"/>
                          <a:ea typeface="+mn-ea"/>
                          <a:cs typeface="+mn-cs"/>
                        </a:rPr>
                        <a:t>Valgafholdelse</a:t>
                      </a:r>
                    </a:p>
                  </a:txBody>
                  <a:tcPr/>
                </a:tc>
                <a:tc>
                  <a:txBody>
                    <a:bodyPr/>
                    <a:lstStyle/>
                    <a:p>
                      <a:r>
                        <a:rPr lang="da-DK" sz="1400" kern="1200" dirty="0">
                          <a:solidFill>
                            <a:schemeClr val="dk1"/>
                          </a:solidFill>
                          <a:effectLst/>
                          <a:latin typeface="+mn-lt"/>
                          <a:ea typeface="+mn-ea"/>
                          <a:cs typeface="+mn-cs"/>
                        </a:rPr>
                        <a:t>Få reelle alternativer</a:t>
                      </a:r>
                      <a:endParaRPr lang="da-DK" sz="1400" dirty="0"/>
                    </a:p>
                  </a:txBody>
                  <a:tcPr/>
                </a:tc>
                <a:tc>
                  <a:txBody>
                    <a:bodyPr/>
                    <a:lstStyle/>
                    <a:p>
                      <a:r>
                        <a:rPr lang="da-DK" sz="1400" kern="1200" dirty="0">
                          <a:solidFill>
                            <a:schemeClr val="dk1"/>
                          </a:solidFill>
                          <a:effectLst/>
                          <a:latin typeface="+mn-lt"/>
                          <a:ea typeface="+mn-ea"/>
                          <a:cs typeface="+mn-cs"/>
                        </a:rPr>
                        <a:t>K4 + Lav Substituerbarhed</a:t>
                      </a:r>
                      <a:endParaRPr lang="da-DK" sz="1400" dirty="0"/>
                    </a:p>
                  </a:txBody>
                  <a:tcPr/>
                </a:tc>
                <a:extLst>
                  <a:ext uri="{0D108BD9-81ED-4DB2-BD59-A6C34878D82A}">
                    <a16:rowId xmlns:a16="http://schemas.microsoft.com/office/drawing/2014/main" val="3256097478"/>
                  </a:ext>
                </a:extLst>
              </a:tr>
              <a:tr h="627961">
                <a:tc>
                  <a:txBody>
                    <a:bodyPr/>
                    <a:lstStyle/>
                    <a:p>
                      <a:endParaRPr lang="da-DK"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dk1"/>
                          </a:solidFill>
                          <a:effectLst/>
                          <a:latin typeface="+mn-lt"/>
                          <a:ea typeface="+mn-ea"/>
                          <a:cs typeface="+mn-cs"/>
                        </a:rPr>
                        <a:t>KMD Opus</a:t>
                      </a:r>
                    </a:p>
                  </a:txBody>
                  <a:tcPr/>
                </a:tc>
                <a:tc>
                  <a:txBody>
                    <a:bodyPr/>
                    <a:lstStyle/>
                    <a:p>
                      <a:endParaRPr lang="da-DK"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dk1"/>
                          </a:solidFill>
                          <a:effectLst/>
                          <a:latin typeface="+mn-lt"/>
                          <a:ea typeface="+mn-ea"/>
                          <a:cs typeface="+mn-cs"/>
                        </a:rPr>
                        <a:t>Udbetaling af løn, budgetopfølgning, økonomistyring</a:t>
                      </a:r>
                    </a:p>
                  </a:txBody>
                  <a:tcPr/>
                </a:tc>
                <a:tc>
                  <a:txBody>
                    <a:bodyPr/>
                    <a:lstStyle/>
                    <a:p>
                      <a:r>
                        <a:rPr lang="da-DK" sz="1400" kern="1200" dirty="0">
                          <a:solidFill>
                            <a:schemeClr val="dk1"/>
                          </a:solidFill>
                          <a:effectLst/>
                          <a:latin typeface="+mn-lt"/>
                          <a:ea typeface="+mn-ea"/>
                          <a:cs typeface="+mn-cs"/>
                        </a:rPr>
                        <a:t>Dyb integration</a:t>
                      </a:r>
                      <a:endParaRPr lang="da-DK" sz="1400" dirty="0"/>
                    </a:p>
                  </a:txBody>
                  <a:tcPr/>
                </a:tc>
                <a:tc>
                  <a:txBody>
                    <a:bodyPr/>
                    <a:lstStyle/>
                    <a:p>
                      <a:r>
                        <a:rPr lang="da-DK" sz="1400" dirty="0"/>
                        <a:t>Alle K2 + K3/K4 krav stilles</a:t>
                      </a:r>
                    </a:p>
                  </a:txBody>
                  <a:tcPr/>
                </a:tc>
                <a:extLst>
                  <a:ext uri="{0D108BD9-81ED-4DB2-BD59-A6C34878D82A}">
                    <a16:rowId xmlns:a16="http://schemas.microsoft.com/office/drawing/2014/main" val="2078772249"/>
                  </a:ext>
                </a:extLst>
              </a:tr>
              <a:tr h="627961">
                <a:tc>
                  <a:txBody>
                    <a:bodyPr/>
                    <a:lstStyle/>
                    <a:p>
                      <a:endParaRPr lang="da-DK"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a:solidFill>
                            <a:schemeClr val="dk1"/>
                          </a:solidFill>
                          <a:effectLst/>
                          <a:latin typeface="+mn-lt"/>
                          <a:ea typeface="+mn-ea"/>
                          <a:cs typeface="+mn-cs"/>
                        </a:rPr>
                        <a:t>KMD </a:t>
                      </a:r>
                      <a:r>
                        <a:rPr lang="da-DK" sz="1400" kern="1200" dirty="0" err="1">
                          <a:solidFill>
                            <a:schemeClr val="dk1"/>
                          </a:solidFill>
                          <a:effectLst/>
                          <a:latin typeface="+mn-lt"/>
                          <a:ea typeface="+mn-ea"/>
                          <a:cs typeface="+mn-cs"/>
                        </a:rPr>
                        <a:t>xxxx</a:t>
                      </a:r>
                      <a:endParaRPr lang="da-DK" sz="1400" kern="1200" dirty="0">
                        <a:solidFill>
                          <a:schemeClr val="dk1"/>
                        </a:solidFill>
                        <a:effectLst/>
                        <a:latin typeface="+mn-lt"/>
                        <a:ea typeface="+mn-ea"/>
                        <a:cs typeface="+mn-cs"/>
                      </a:endParaRPr>
                    </a:p>
                  </a:txBody>
                  <a:tcPr/>
                </a:tc>
                <a:tc>
                  <a:txBody>
                    <a:bodyPr/>
                    <a:lstStyle/>
                    <a:p>
                      <a:endParaRPr lang="da-DK"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kern="1200" dirty="0" err="1">
                          <a:solidFill>
                            <a:schemeClr val="dk1"/>
                          </a:solidFill>
                          <a:effectLst/>
                          <a:latin typeface="+mn-lt"/>
                          <a:ea typeface="+mn-ea"/>
                          <a:cs typeface="+mn-cs"/>
                        </a:rPr>
                        <a:t>xxxxx</a:t>
                      </a:r>
                      <a:endParaRPr lang="da-DK" sz="1400" kern="1200" dirty="0">
                        <a:solidFill>
                          <a:schemeClr val="dk1"/>
                        </a:solidFill>
                        <a:effectLst/>
                        <a:latin typeface="+mn-lt"/>
                        <a:ea typeface="+mn-ea"/>
                        <a:cs typeface="+mn-cs"/>
                      </a:endParaRPr>
                    </a:p>
                  </a:txBody>
                  <a:tcPr/>
                </a:tc>
                <a:tc>
                  <a:txBody>
                    <a:bodyPr/>
                    <a:lstStyle/>
                    <a:p>
                      <a:r>
                        <a:rPr lang="da-DK" sz="1400" kern="1200" dirty="0">
                          <a:solidFill>
                            <a:schemeClr val="dk1"/>
                          </a:solidFill>
                          <a:effectLst/>
                          <a:latin typeface="+mn-lt"/>
                          <a:ea typeface="+mn-ea"/>
                          <a:cs typeface="+mn-cs"/>
                        </a:rPr>
                        <a:t>12+ måneders skiftetid</a:t>
                      </a:r>
                      <a:endParaRPr lang="da-DK" sz="1400" dirty="0"/>
                    </a:p>
                  </a:txBody>
                  <a:tcPr/>
                </a:tc>
                <a:tc>
                  <a:txBody>
                    <a:bodyPr/>
                    <a:lstStyle/>
                    <a:p>
                      <a:endParaRPr lang="da-DK" sz="1400" dirty="0"/>
                    </a:p>
                  </a:txBody>
                  <a:tcPr/>
                </a:tc>
                <a:extLst>
                  <a:ext uri="{0D108BD9-81ED-4DB2-BD59-A6C34878D82A}">
                    <a16:rowId xmlns:a16="http://schemas.microsoft.com/office/drawing/2014/main" val="3319735005"/>
                  </a:ext>
                </a:extLst>
              </a:tr>
            </a:tbl>
          </a:graphicData>
        </a:graphic>
      </p:graphicFrame>
    </p:spTree>
    <p:extLst>
      <p:ext uri="{BB962C8B-B14F-4D97-AF65-F5344CB8AC3E}">
        <p14:creationId xmlns:p14="http://schemas.microsoft.com/office/powerpoint/2010/main" val="3339453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3A37D-72A4-8CC6-9B90-7F7EE38C1890}"/>
            </a:ext>
          </a:extLst>
        </p:cNvPr>
        <p:cNvGrpSpPr/>
        <p:nvPr/>
      </p:nvGrpSpPr>
      <p:grpSpPr>
        <a:xfrm>
          <a:off x="0" y="0"/>
          <a:ext cx="0" cy="0"/>
          <a:chOff x="0" y="0"/>
          <a:chExt cx="0" cy="0"/>
        </a:xfrm>
      </p:grpSpPr>
      <p:graphicFrame>
        <p:nvGraphicFramePr>
          <p:cNvPr id="2" name="Diagram 1" descr="De fem steps i fremgangsmåden til identifikation af kritiske leverandører. ">
            <a:extLst>
              <a:ext uri="{FF2B5EF4-FFF2-40B4-BE49-F238E27FC236}">
                <a16:creationId xmlns:a16="http://schemas.microsoft.com/office/drawing/2014/main" id="{E9DF926C-4AB0-7324-E8B4-4516DC5F1C04}"/>
              </a:ext>
            </a:extLst>
          </p:cNvPr>
          <p:cNvGraphicFramePr/>
          <p:nvPr>
            <p:extLst>
              <p:ext uri="{D42A27DB-BD31-4B8C-83A1-F6EECF244321}">
                <p14:modId xmlns:p14="http://schemas.microsoft.com/office/powerpoint/2010/main" val="1268130208"/>
              </p:ext>
            </p:extLst>
          </p:nvPr>
        </p:nvGraphicFramePr>
        <p:xfrm>
          <a:off x="406123" y="867131"/>
          <a:ext cx="11379753" cy="26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kstfelt 2">
            <a:extLst>
              <a:ext uri="{FF2B5EF4-FFF2-40B4-BE49-F238E27FC236}">
                <a16:creationId xmlns:a16="http://schemas.microsoft.com/office/drawing/2014/main" id="{F167A747-37FE-8AA6-4CC5-8B8594D90BDC}"/>
              </a:ext>
            </a:extLst>
          </p:cNvPr>
          <p:cNvSpPr txBox="1"/>
          <p:nvPr/>
        </p:nvSpPr>
        <p:spPr>
          <a:xfrm>
            <a:off x="452583" y="674254"/>
            <a:ext cx="11157526" cy="553998"/>
          </a:xfrm>
          <a:prstGeom prst="rect">
            <a:avLst/>
          </a:prstGeom>
          <a:noFill/>
        </p:spPr>
        <p:txBody>
          <a:bodyPr wrap="square" rtlCol="0">
            <a:spAutoFit/>
          </a:bodyPr>
          <a:lstStyle/>
          <a:p>
            <a:r>
              <a:rPr lang="da-DK" sz="3000" b="1" dirty="0"/>
              <a:t>Guide til identifikation af kritiske leverandører</a:t>
            </a:r>
          </a:p>
        </p:txBody>
      </p:sp>
      <p:sp>
        <p:nvSpPr>
          <p:cNvPr id="7" name="Rektangel 6">
            <a:extLst>
              <a:ext uri="{FF2B5EF4-FFF2-40B4-BE49-F238E27FC236}">
                <a16:creationId xmlns:a16="http://schemas.microsoft.com/office/drawing/2014/main" id="{7BC400BC-B12E-BA1D-77B7-BAFD40F28F1D}"/>
              </a:ext>
            </a:extLst>
          </p:cNvPr>
          <p:cNvSpPr/>
          <p:nvPr/>
        </p:nvSpPr>
        <p:spPr>
          <a:xfrm>
            <a:off x="452583" y="2928257"/>
            <a:ext cx="3689649"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Kortlægning</a:t>
            </a:r>
          </a:p>
        </p:txBody>
      </p:sp>
      <p:sp>
        <p:nvSpPr>
          <p:cNvPr id="4" name="Tekstfelt 3">
            <a:extLst>
              <a:ext uri="{FF2B5EF4-FFF2-40B4-BE49-F238E27FC236}">
                <a16:creationId xmlns:a16="http://schemas.microsoft.com/office/drawing/2014/main" id="{D2EE87AE-A68F-ECB2-1CD8-F1DEE9F7432B}"/>
              </a:ext>
            </a:extLst>
          </p:cNvPr>
          <p:cNvSpPr txBox="1"/>
          <p:nvPr/>
        </p:nvSpPr>
        <p:spPr>
          <a:xfrm>
            <a:off x="452583" y="4214390"/>
            <a:ext cx="6608617" cy="2062103"/>
          </a:xfrm>
          <a:prstGeom prst="rect">
            <a:avLst/>
          </a:prstGeom>
          <a:noFill/>
        </p:spPr>
        <p:txBody>
          <a:bodyPr wrap="square" rtlCol="0">
            <a:spAutoFit/>
          </a:bodyPr>
          <a:lstStyle/>
          <a:p>
            <a:r>
              <a:rPr lang="da-DK" sz="1600" b="1" dirty="0">
                <a:latin typeface="Arial" panose="020B0604020202020204" pitchFamily="34" charset="0"/>
                <a:cs typeface="Arial" panose="020B0604020202020204" pitchFamily="34" charset="0"/>
              </a:rPr>
              <a:t>Fremgangsmåde Step-by-step</a:t>
            </a:r>
          </a:p>
          <a:p>
            <a:pPr marL="342900" indent="-342900">
              <a:buFont typeface="+mj-lt"/>
              <a:buAutoNum type="arabicPeriod"/>
            </a:pPr>
            <a:r>
              <a:rPr lang="da-DK" sz="1600" dirty="0">
                <a:latin typeface="Arial" panose="020B0604020202020204" pitchFamily="34" charset="0"/>
                <a:cs typeface="Arial" panose="020B0604020202020204" pitchFamily="34" charset="0"/>
              </a:rPr>
              <a:t>Kortlægning af leverandører + kobling til kritiske processer/systemer</a:t>
            </a:r>
          </a:p>
          <a:p>
            <a:pPr marL="342900" indent="-342900">
              <a:buFont typeface="+mj-lt"/>
              <a:buAutoNum type="arabicPeriod"/>
            </a:pPr>
            <a:r>
              <a:rPr lang="da-DK" sz="1600" dirty="0">
                <a:latin typeface="Arial" panose="020B0604020202020204" pitchFamily="34" charset="0"/>
                <a:cs typeface="Arial" panose="020B0604020202020204" pitchFamily="34" charset="0"/>
              </a:rPr>
              <a:t>Identificér løsninger/ydelser pr. leverandør</a:t>
            </a:r>
          </a:p>
          <a:p>
            <a:pPr marL="342900" indent="-342900">
              <a:buFont typeface="+mj-lt"/>
              <a:buAutoNum type="arabicPeriod"/>
            </a:pPr>
            <a:r>
              <a:rPr lang="da-DK" sz="1600" dirty="0">
                <a:latin typeface="Arial" panose="020B0604020202020204" pitchFamily="34" charset="0"/>
                <a:cs typeface="Arial" panose="020B0604020202020204" pitchFamily="34" charset="0"/>
              </a:rPr>
              <a:t>Kritikalitetsvurdering</a:t>
            </a:r>
          </a:p>
          <a:p>
            <a:pPr marL="342900" indent="-342900">
              <a:buFont typeface="+mj-lt"/>
              <a:buAutoNum type="arabicPeriod"/>
            </a:pPr>
            <a:r>
              <a:rPr lang="da-DK" sz="1600" dirty="0">
                <a:latin typeface="Arial" panose="020B0604020202020204" pitchFamily="34" charset="0"/>
                <a:cs typeface="Arial" panose="020B0604020202020204" pitchFamily="34" charset="0"/>
              </a:rPr>
              <a:t>Substituerbarhedsvurdering</a:t>
            </a:r>
          </a:p>
          <a:p>
            <a:pPr marL="342900" indent="-342900">
              <a:buFont typeface="+mj-lt"/>
              <a:buAutoNum type="arabicPeriod"/>
            </a:pPr>
            <a:r>
              <a:rPr lang="da-DK" sz="1600" dirty="0">
                <a:latin typeface="Arial" panose="020B0604020202020204" pitchFamily="34" charset="0"/>
                <a:cs typeface="Arial" panose="020B0604020202020204" pitchFamily="34" charset="0"/>
              </a:rPr>
              <a:t>Handlingsplan</a:t>
            </a:r>
          </a:p>
          <a:p>
            <a:pPr marL="342900" indent="-342900">
              <a:buFont typeface="+mj-lt"/>
              <a:buAutoNum type="arabicPeriod"/>
            </a:pPr>
            <a:endParaRPr lang="da-DK" sz="1600" dirty="0">
              <a:latin typeface="Arial" panose="020B0604020202020204" pitchFamily="34" charset="0"/>
              <a:cs typeface="Arial" panose="020B0604020202020204" pitchFamily="34" charset="0"/>
            </a:endParaRPr>
          </a:p>
        </p:txBody>
      </p:sp>
      <p:sp>
        <p:nvSpPr>
          <p:cNvPr id="5" name="Rektangel 4">
            <a:extLst>
              <a:ext uri="{FF2B5EF4-FFF2-40B4-BE49-F238E27FC236}">
                <a16:creationId xmlns:a16="http://schemas.microsoft.com/office/drawing/2014/main" id="{FF26790B-18F2-C1B7-35DF-6E0ED8963108}"/>
              </a:ext>
            </a:extLst>
          </p:cNvPr>
          <p:cNvSpPr/>
          <p:nvPr/>
        </p:nvSpPr>
        <p:spPr>
          <a:xfrm>
            <a:off x="4224527" y="3364212"/>
            <a:ext cx="7514889"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Leverandørstyring</a:t>
            </a:r>
          </a:p>
        </p:txBody>
      </p:sp>
      <p:sp>
        <p:nvSpPr>
          <p:cNvPr id="6" name="Rektangel 5">
            <a:extLst>
              <a:ext uri="{FF2B5EF4-FFF2-40B4-BE49-F238E27FC236}">
                <a16:creationId xmlns:a16="http://schemas.microsoft.com/office/drawing/2014/main" id="{9FD521BB-31AA-84A3-38C6-A3724CC0F102}"/>
              </a:ext>
            </a:extLst>
          </p:cNvPr>
          <p:cNvSpPr/>
          <p:nvPr/>
        </p:nvSpPr>
        <p:spPr>
          <a:xfrm>
            <a:off x="4224527" y="2928257"/>
            <a:ext cx="7514889"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Risikostyring</a:t>
            </a:r>
          </a:p>
        </p:txBody>
      </p:sp>
      <p:sp>
        <p:nvSpPr>
          <p:cNvPr id="8" name="Rektangel 7">
            <a:extLst>
              <a:ext uri="{FF2B5EF4-FFF2-40B4-BE49-F238E27FC236}">
                <a16:creationId xmlns:a16="http://schemas.microsoft.com/office/drawing/2014/main" id="{7A639A54-C8EC-D50F-35D6-5E1166D2DD07}"/>
              </a:ext>
            </a:extLst>
          </p:cNvPr>
          <p:cNvSpPr/>
          <p:nvPr/>
        </p:nvSpPr>
        <p:spPr>
          <a:xfrm>
            <a:off x="7965194" y="3800167"/>
            <a:ext cx="3774221"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Hændelshåndtering</a:t>
            </a:r>
          </a:p>
        </p:txBody>
      </p:sp>
    </p:spTree>
    <p:extLst>
      <p:ext uri="{BB962C8B-B14F-4D97-AF65-F5344CB8AC3E}">
        <p14:creationId xmlns:p14="http://schemas.microsoft.com/office/powerpoint/2010/main" val="1260145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52311-B691-E204-05CA-59EE00B3A876}"/>
            </a:ext>
          </a:extLst>
        </p:cNvPr>
        <p:cNvGrpSpPr/>
        <p:nvPr/>
      </p:nvGrpSpPr>
      <p:grpSpPr>
        <a:xfrm>
          <a:off x="0" y="0"/>
          <a:ext cx="0" cy="0"/>
          <a:chOff x="0" y="0"/>
          <a:chExt cx="0" cy="0"/>
        </a:xfrm>
      </p:grpSpPr>
      <p:sp>
        <p:nvSpPr>
          <p:cNvPr id="9" name="Pladsholder til tekst 8">
            <a:extLst>
              <a:ext uri="{FF2B5EF4-FFF2-40B4-BE49-F238E27FC236}">
                <a16:creationId xmlns:a16="http://schemas.microsoft.com/office/drawing/2014/main" id="{8313E10E-7FE5-AE4D-420C-972DBBA1DD0A}"/>
              </a:ext>
            </a:extLst>
          </p:cNvPr>
          <p:cNvSpPr>
            <a:spLocks noGrp="1"/>
          </p:cNvSpPr>
          <p:nvPr>
            <p:ph type="body" sz="quarter" idx="13"/>
          </p:nvPr>
        </p:nvSpPr>
        <p:spPr>
          <a:xfrm>
            <a:off x="550863" y="3294043"/>
            <a:ext cx="9849060" cy="2743200"/>
          </a:xfrm>
        </p:spPr>
        <p:txBody>
          <a:bodyPr>
            <a:normAutofit fontScale="85000" lnSpcReduction="10000"/>
          </a:bodyPr>
          <a:lstStyle/>
          <a:p>
            <a:r>
              <a:rPr lang="da-DK" b="1" dirty="0">
                <a:solidFill>
                  <a:schemeClr val="tx1"/>
                </a:solidFill>
              </a:rPr>
              <a:t>Omfang</a:t>
            </a:r>
          </a:p>
          <a:p>
            <a:r>
              <a:rPr lang="da-DK" dirty="0">
                <a:solidFill>
                  <a:schemeClr val="tx1"/>
                </a:solidFill>
              </a:rPr>
              <a:t>Kommunen har i </a:t>
            </a:r>
            <a:r>
              <a:rPr lang="da-DK" sz="2000" dirty="0">
                <a:solidFill>
                  <a:srgbClr val="141E4D"/>
                </a:solidFill>
                <a:latin typeface="Sans Serif Collection" panose="020B0502040504020204" pitchFamily="34" charset="0"/>
                <a:ea typeface="Sans Serif Collection" panose="020B0502040504020204" pitchFamily="34" charset="0"/>
                <a:cs typeface="Sans Serif Collection" panose="020B0502040504020204" pitchFamily="34" charset="0"/>
              </a:rPr>
              <a:t>”</a:t>
            </a:r>
            <a:r>
              <a:rPr lang="da-DK" dirty="0">
                <a:hlinkClick r:id="rId2" tooltip="#AutoGenerate"/>
              </a:rPr>
              <a:t> Guide til identifikation af kritiske processer, understøttende systemer, infrastruktur og integrationer </a:t>
            </a:r>
            <a:r>
              <a:rPr lang="da-DK" dirty="0">
                <a:solidFill>
                  <a:schemeClr val="tx1"/>
                </a:solidFill>
              </a:rPr>
              <a:t>allerede kortlagt kritiske systemer, integrationer og infrastruktur. Her vil man derfor kunne starte med at koble leverandører på dette overblik. For at identificere den resterende mængde (mindre kritiske) vil det være nødvendigt at indhente lister over alle leverandører til kommunen. Dette hentes primært fra økonomi/regnskab, da disse betaler for ydelserne. Data bør dog sammenholdes med data fra fx kommunes GDPR-fortegnelse og kvalificeres hos de forskellige kommunale afdelinger, for at sikre, at der ikke findes systemer, som mangler på den centrale liste hos økonomi/regnskab, eller systemer indkøbt uden om indkøbspolitikken (skygge-IT).</a:t>
            </a:r>
          </a:p>
          <a:p>
            <a:r>
              <a:rPr lang="da-DK" dirty="0">
                <a:solidFill>
                  <a:schemeClr val="tx1"/>
                </a:solidFill>
              </a:rPr>
              <a:t>Det anbefales at kommunerne i denne fase inddrager deres IT-sikkerhedsansvarlige og Databeskyttelsesrådgiver (eller andre ansvarlige for databehandleraftaler).</a:t>
            </a:r>
          </a:p>
        </p:txBody>
      </p:sp>
      <p:sp>
        <p:nvSpPr>
          <p:cNvPr id="2" name="Title 1">
            <a:extLst>
              <a:ext uri="{FF2B5EF4-FFF2-40B4-BE49-F238E27FC236}">
                <a16:creationId xmlns:a16="http://schemas.microsoft.com/office/drawing/2014/main" id="{7751E0FA-B161-FBE2-24AE-3639C0C98534}"/>
              </a:ext>
            </a:extLst>
          </p:cNvPr>
          <p:cNvSpPr>
            <a:spLocks noGrp="1"/>
          </p:cNvSpPr>
          <p:nvPr>
            <p:ph type="title"/>
          </p:nvPr>
        </p:nvSpPr>
        <p:spPr>
          <a:xfrm>
            <a:off x="1207544" y="1808163"/>
            <a:ext cx="9313563"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1: Kortlægning – Indhent komplet oversigt over alle kommunes leverandører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A57B7F5E-5500-54D6-61B7-83EBD6830FE4}"/>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3</a:t>
            </a:fld>
            <a:endParaRPr lang="da-DK">
              <a:solidFill>
                <a:schemeClr val="tx1"/>
              </a:solidFill>
            </a:endParaRPr>
          </a:p>
        </p:txBody>
      </p:sp>
      <p:sp>
        <p:nvSpPr>
          <p:cNvPr id="8" name="Text Placeholder 7">
            <a:extLst>
              <a:ext uri="{FF2B5EF4-FFF2-40B4-BE49-F238E27FC236}">
                <a16:creationId xmlns:a16="http://schemas.microsoft.com/office/drawing/2014/main" id="{231B779C-7CFE-F92E-8575-EDC3C4B0768C}"/>
              </a:ext>
            </a:extLst>
          </p:cNvPr>
          <p:cNvSpPr>
            <a:spLocks noGrp="1"/>
          </p:cNvSpPr>
          <p:nvPr>
            <p:ph type="body" sz="quarter" idx="22"/>
          </p:nvPr>
        </p:nvSpPr>
        <p:spPr>
          <a:xfrm>
            <a:off x="550862" y="512763"/>
            <a:ext cx="8776017" cy="862039"/>
          </a:xfrm>
        </p:spPr>
        <p:txBody>
          <a:bodyPr/>
          <a:lstStyle/>
          <a:p>
            <a:r>
              <a:rPr lang="da-DK" dirty="0">
                <a:latin typeface="Arial" panose="020B0604020202020204" pitchFamily="34" charset="0"/>
                <a:cs typeface="Arial" panose="020B0604020202020204" pitchFamily="34" charset="0"/>
              </a:rPr>
              <a:t>1. Kortlægning af leverandører + kobling til kritisk proces</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7877C59A-FD4A-D92F-FEA0-D5A3632347A9}"/>
              </a:ext>
            </a:extLst>
          </p:cNvPr>
          <p:cNvSpPr txBox="1">
            <a:spLocks/>
          </p:cNvSpPr>
          <p:nvPr/>
        </p:nvSpPr>
        <p:spPr>
          <a:xfrm>
            <a:off x="550862" y="2283166"/>
            <a:ext cx="9849059" cy="1010877"/>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Formål</a:t>
            </a:r>
            <a:endParaRPr lang="da-DK" dirty="0">
              <a:solidFill>
                <a:schemeClr val="tx1"/>
              </a:solidFill>
            </a:endParaRPr>
          </a:p>
          <a:p>
            <a:r>
              <a:rPr lang="da-DK" dirty="0">
                <a:solidFill>
                  <a:schemeClr val="tx1"/>
                </a:solidFill>
              </a:rPr>
              <a:t>At skabe et komplet overblik over alle leverandører, som leverer IT-systemer, infrastruktur, services eller andre ydelser, der understøtter kommunens opgavevaretagelse.</a:t>
            </a:r>
          </a:p>
        </p:txBody>
      </p:sp>
    </p:spTree>
    <p:extLst>
      <p:ext uri="{BB962C8B-B14F-4D97-AF65-F5344CB8AC3E}">
        <p14:creationId xmlns:p14="http://schemas.microsoft.com/office/powerpoint/2010/main" val="59426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C18CA-9542-751C-2D13-78DDFEC9A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AEE5D-9A05-8065-EFF7-009E9F9E2405}"/>
              </a:ext>
            </a:extLst>
          </p:cNvPr>
          <p:cNvSpPr>
            <a:spLocks noGrp="1"/>
          </p:cNvSpPr>
          <p:nvPr>
            <p:ph type="title"/>
          </p:nvPr>
        </p:nvSpPr>
        <p:spPr>
          <a:xfrm>
            <a:off x="1207544" y="1808163"/>
            <a:ext cx="9313563"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1: Kobling til kritiske processer og systemer for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8027E1F0-D22E-490D-CEF9-F6AD72D6DFBC}"/>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4</a:t>
            </a:fld>
            <a:endParaRPr lang="da-DK">
              <a:solidFill>
                <a:schemeClr val="tx1"/>
              </a:solidFill>
            </a:endParaRPr>
          </a:p>
        </p:txBody>
      </p:sp>
      <p:sp>
        <p:nvSpPr>
          <p:cNvPr id="8" name="Text Placeholder 7">
            <a:extLst>
              <a:ext uri="{FF2B5EF4-FFF2-40B4-BE49-F238E27FC236}">
                <a16:creationId xmlns:a16="http://schemas.microsoft.com/office/drawing/2014/main" id="{5A65B9BD-8B51-00D9-3E9F-56DD1007E1C9}"/>
              </a:ext>
            </a:extLst>
          </p:cNvPr>
          <p:cNvSpPr>
            <a:spLocks noGrp="1"/>
          </p:cNvSpPr>
          <p:nvPr>
            <p:ph type="body" sz="quarter" idx="22"/>
          </p:nvPr>
        </p:nvSpPr>
        <p:spPr>
          <a:xfrm>
            <a:off x="550863" y="512763"/>
            <a:ext cx="8967710" cy="862039"/>
          </a:xfrm>
        </p:spPr>
        <p:txBody>
          <a:bodyPr/>
          <a:lstStyle/>
          <a:p>
            <a:r>
              <a:rPr lang="da-DK" dirty="0">
                <a:latin typeface="Arial" panose="020B0604020202020204" pitchFamily="34" charset="0"/>
                <a:cs typeface="Arial" panose="020B0604020202020204" pitchFamily="34" charset="0"/>
              </a:rPr>
              <a:t>Fase 1: Kobling til kritiske processer og systemer</a:t>
            </a:r>
          </a:p>
        </p:txBody>
      </p:sp>
      <p:sp>
        <p:nvSpPr>
          <p:cNvPr id="4" name="Text Placeholder 2">
            <a:extLst>
              <a:ext uri="{FF2B5EF4-FFF2-40B4-BE49-F238E27FC236}">
                <a16:creationId xmlns:a16="http://schemas.microsoft.com/office/drawing/2014/main" id="{B648B5A3-5296-3F4F-DD61-54AF0B5992E5}"/>
              </a:ext>
            </a:extLst>
          </p:cNvPr>
          <p:cNvSpPr txBox="1">
            <a:spLocks/>
          </p:cNvSpPr>
          <p:nvPr/>
        </p:nvSpPr>
        <p:spPr>
          <a:xfrm>
            <a:off x="550862" y="2283167"/>
            <a:ext cx="9849059" cy="1145833"/>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Formål</a:t>
            </a:r>
            <a:endParaRPr lang="da-DK" dirty="0">
              <a:solidFill>
                <a:schemeClr val="tx1"/>
              </a:solidFill>
            </a:endParaRPr>
          </a:p>
          <a:p>
            <a:r>
              <a:rPr lang="da-DK" dirty="0">
                <a:solidFill>
                  <a:schemeClr val="tx1"/>
                </a:solidFill>
              </a:rPr>
              <a:t>At skabe sammenhæng mellem leverandørens løsninger og kommunens kritiske processer og systemer. Dette sikrer forståelse for afhængigheder og konsekvenser ved leverandørsvigt.</a:t>
            </a:r>
          </a:p>
        </p:txBody>
      </p:sp>
      <p:sp>
        <p:nvSpPr>
          <p:cNvPr id="3" name="Pladsholder til tekst 8">
            <a:extLst>
              <a:ext uri="{FF2B5EF4-FFF2-40B4-BE49-F238E27FC236}">
                <a16:creationId xmlns:a16="http://schemas.microsoft.com/office/drawing/2014/main" id="{FC7EB233-9D47-CBEB-041F-CD6058E44E1A}"/>
              </a:ext>
            </a:extLst>
          </p:cNvPr>
          <p:cNvSpPr>
            <a:spLocks noGrp="1"/>
          </p:cNvSpPr>
          <p:nvPr>
            <p:ph type="body" sz="quarter" idx="13"/>
          </p:nvPr>
        </p:nvSpPr>
        <p:spPr>
          <a:xfrm>
            <a:off x="550863" y="3525398"/>
            <a:ext cx="9849060" cy="2489812"/>
          </a:xfrm>
        </p:spPr>
        <p:txBody>
          <a:bodyPr>
            <a:normAutofit/>
          </a:bodyPr>
          <a:lstStyle/>
          <a:p>
            <a:pPr>
              <a:spcBef>
                <a:spcPts val="300"/>
              </a:spcBef>
              <a:spcAft>
                <a:spcPts val="300"/>
              </a:spcAft>
            </a:pPr>
            <a:r>
              <a:rPr lang="da-DK" b="1" dirty="0">
                <a:solidFill>
                  <a:schemeClr val="tx1"/>
                </a:solidFill>
              </a:rPr>
              <a:t>Screeningsspørgsmål til kobling</a:t>
            </a:r>
          </a:p>
          <a:p>
            <a:pPr marL="285750" indent="-285750">
              <a:spcBef>
                <a:spcPts val="300"/>
              </a:spcBef>
              <a:spcAft>
                <a:spcPts val="300"/>
              </a:spcAft>
              <a:buFont typeface="Arial" panose="020B0604020202020204" pitchFamily="34" charset="0"/>
              <a:buChar char="•"/>
            </a:pPr>
            <a:r>
              <a:rPr lang="da-DK" dirty="0">
                <a:solidFill>
                  <a:schemeClr val="tx1"/>
                </a:solidFill>
              </a:rPr>
              <a:t>Hvilke kritiske processer og systemer (Guide til identifikation af kritiske processer, systemer mv. ) er afhængige af denne løsning?</a:t>
            </a:r>
          </a:p>
          <a:p>
            <a:pPr marL="285750" indent="-285750">
              <a:spcBef>
                <a:spcPts val="300"/>
              </a:spcBef>
              <a:spcAft>
                <a:spcPts val="300"/>
              </a:spcAft>
              <a:buFont typeface="Arial" panose="020B0604020202020204" pitchFamily="34" charset="0"/>
              <a:buChar char="•"/>
            </a:pPr>
            <a:r>
              <a:rPr lang="da-DK" dirty="0">
                <a:solidFill>
                  <a:schemeClr val="tx1"/>
                </a:solidFill>
              </a:rPr>
              <a:t>Er løsningen "single point of failure" for nogen kritiske opgaver?</a:t>
            </a:r>
          </a:p>
          <a:p>
            <a:pPr marL="285750" indent="-285750">
              <a:spcBef>
                <a:spcPts val="300"/>
              </a:spcBef>
              <a:spcAft>
                <a:spcPts val="300"/>
              </a:spcAft>
              <a:buFont typeface="Arial" panose="020B0604020202020204" pitchFamily="34" charset="0"/>
              <a:buChar char="•"/>
            </a:pPr>
            <a:r>
              <a:rPr lang="da-DK" dirty="0">
                <a:solidFill>
                  <a:schemeClr val="tx1"/>
                </a:solidFill>
              </a:rPr>
              <a:t>Hvad er konsekvensen hvis leverandøren ikke kan levere i 4, 12 eller 24 timer?</a:t>
            </a:r>
          </a:p>
          <a:p>
            <a:pPr marL="285750" indent="-285750">
              <a:spcBef>
                <a:spcPts val="300"/>
              </a:spcBef>
              <a:spcAft>
                <a:spcPts val="300"/>
              </a:spcAft>
              <a:buFont typeface="Arial" panose="020B0604020202020204" pitchFamily="34" charset="0"/>
              <a:buChar char="•"/>
            </a:pPr>
            <a:r>
              <a:rPr lang="da-DK" dirty="0">
                <a:solidFill>
                  <a:schemeClr val="tx1"/>
                </a:solidFill>
              </a:rPr>
              <a:t>Er der redundans eller backup-løsninger på plads?</a:t>
            </a:r>
          </a:p>
        </p:txBody>
      </p:sp>
    </p:spTree>
    <p:extLst>
      <p:ext uri="{BB962C8B-B14F-4D97-AF65-F5344CB8AC3E}">
        <p14:creationId xmlns:p14="http://schemas.microsoft.com/office/powerpoint/2010/main" val="4213417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87EBC-0194-24EF-D0D6-3000EDD76704}"/>
            </a:ext>
          </a:extLst>
        </p:cNvPr>
        <p:cNvGrpSpPr/>
        <p:nvPr/>
      </p:nvGrpSpPr>
      <p:grpSpPr>
        <a:xfrm>
          <a:off x="0" y="0"/>
          <a:ext cx="0" cy="0"/>
          <a:chOff x="0" y="0"/>
          <a:chExt cx="0" cy="0"/>
        </a:xfrm>
      </p:grpSpPr>
      <p:sp>
        <p:nvSpPr>
          <p:cNvPr id="9" name="Pladsholder til tekst 8">
            <a:extLst>
              <a:ext uri="{FF2B5EF4-FFF2-40B4-BE49-F238E27FC236}">
                <a16:creationId xmlns:a16="http://schemas.microsoft.com/office/drawing/2014/main" id="{D4A00220-0A49-D462-9173-4EA5950B78D8}"/>
              </a:ext>
            </a:extLst>
          </p:cNvPr>
          <p:cNvSpPr>
            <a:spLocks noGrp="1"/>
          </p:cNvSpPr>
          <p:nvPr>
            <p:ph type="body" sz="quarter" idx="13"/>
          </p:nvPr>
        </p:nvSpPr>
        <p:spPr>
          <a:xfrm>
            <a:off x="550862" y="4296981"/>
            <a:ext cx="9849060" cy="2241931"/>
          </a:xfrm>
        </p:spPr>
        <p:txBody>
          <a:bodyPr>
            <a:normAutofit/>
          </a:bodyPr>
          <a:lstStyle/>
          <a:p>
            <a:pPr>
              <a:spcBef>
                <a:spcPts val="300"/>
              </a:spcBef>
              <a:spcAft>
                <a:spcPts val="300"/>
              </a:spcAft>
            </a:pPr>
            <a:r>
              <a:rPr lang="da-DK" b="1" dirty="0">
                <a:solidFill>
                  <a:schemeClr val="tx1"/>
                </a:solidFill>
              </a:rPr>
              <a:t>Screeningsspørgsmål til identifikation af løsninger for hver leverandør</a:t>
            </a:r>
          </a:p>
          <a:p>
            <a:pPr>
              <a:spcBef>
                <a:spcPts val="300"/>
              </a:spcBef>
              <a:spcAft>
                <a:spcPts val="300"/>
              </a:spcAft>
            </a:pPr>
            <a:r>
              <a:rPr lang="da-DK" dirty="0">
                <a:solidFill>
                  <a:schemeClr val="tx1"/>
                </a:solidFill>
              </a:rPr>
              <a:t>•	Hvilke konkrete systemer/løsninger leverer leverandøren til kommunen?</a:t>
            </a:r>
          </a:p>
          <a:p>
            <a:pPr>
              <a:spcBef>
                <a:spcPts val="300"/>
              </a:spcBef>
              <a:spcAft>
                <a:spcPts val="300"/>
              </a:spcAft>
            </a:pPr>
            <a:r>
              <a:rPr lang="da-DK" dirty="0">
                <a:solidFill>
                  <a:schemeClr val="tx1"/>
                </a:solidFill>
              </a:rPr>
              <a:t>•	Leverer leverandøren både kritiske og ikke-kritiske services?</a:t>
            </a:r>
          </a:p>
          <a:p>
            <a:pPr>
              <a:spcBef>
                <a:spcPts val="300"/>
              </a:spcBef>
              <a:spcAft>
                <a:spcPts val="300"/>
              </a:spcAft>
            </a:pPr>
            <a:r>
              <a:rPr lang="da-DK" dirty="0">
                <a:solidFill>
                  <a:schemeClr val="tx1"/>
                </a:solidFill>
              </a:rPr>
              <a:t>•	Er der forskellige kontrakter eller SLA'er for forskellige løsninger?</a:t>
            </a:r>
          </a:p>
          <a:p>
            <a:pPr>
              <a:spcBef>
                <a:spcPts val="300"/>
              </a:spcBef>
              <a:spcAft>
                <a:spcPts val="300"/>
              </a:spcAft>
            </a:pPr>
            <a:r>
              <a:rPr lang="da-DK" dirty="0">
                <a:solidFill>
                  <a:schemeClr val="tx1"/>
                </a:solidFill>
              </a:rPr>
              <a:t>•	Leverer leverandøren både primære systemer og support/vedligehold?</a:t>
            </a:r>
          </a:p>
          <a:p>
            <a:pPr>
              <a:spcBef>
                <a:spcPts val="300"/>
              </a:spcBef>
              <a:spcAft>
                <a:spcPts val="300"/>
              </a:spcAft>
            </a:pPr>
            <a:r>
              <a:rPr lang="da-DK" dirty="0">
                <a:solidFill>
                  <a:schemeClr val="tx1"/>
                </a:solidFill>
              </a:rPr>
              <a:t>•	Er der moduler eller delsystemer, som skal vurderes separat?</a:t>
            </a:r>
          </a:p>
        </p:txBody>
      </p:sp>
      <p:sp>
        <p:nvSpPr>
          <p:cNvPr id="2" name="Title 1">
            <a:extLst>
              <a:ext uri="{FF2B5EF4-FFF2-40B4-BE49-F238E27FC236}">
                <a16:creationId xmlns:a16="http://schemas.microsoft.com/office/drawing/2014/main" id="{A68AA3A7-E410-7A9D-B19C-CD849128B7E8}"/>
              </a:ext>
            </a:extLst>
          </p:cNvPr>
          <p:cNvSpPr>
            <a:spLocks noGrp="1"/>
          </p:cNvSpPr>
          <p:nvPr>
            <p:ph type="title"/>
          </p:nvPr>
        </p:nvSpPr>
        <p:spPr>
          <a:xfrm>
            <a:off x="1207545" y="1808163"/>
            <a:ext cx="919237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2: Identificér alle de forskellige løsninger/ydelser hver leverandør leverer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28FEC379-FFBB-4CDE-BE14-346A900D8699}"/>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5</a:t>
            </a:fld>
            <a:endParaRPr lang="da-DK">
              <a:solidFill>
                <a:schemeClr val="tx1"/>
              </a:solidFill>
            </a:endParaRPr>
          </a:p>
        </p:txBody>
      </p:sp>
      <p:sp>
        <p:nvSpPr>
          <p:cNvPr id="8" name="Text Placeholder 7">
            <a:extLst>
              <a:ext uri="{FF2B5EF4-FFF2-40B4-BE49-F238E27FC236}">
                <a16:creationId xmlns:a16="http://schemas.microsoft.com/office/drawing/2014/main" id="{BF92E734-CD96-4BB5-9650-D5EFD681B333}"/>
              </a:ext>
            </a:extLst>
          </p:cNvPr>
          <p:cNvSpPr>
            <a:spLocks noGrp="1"/>
          </p:cNvSpPr>
          <p:nvPr>
            <p:ph type="body" sz="quarter" idx="22"/>
          </p:nvPr>
        </p:nvSpPr>
        <p:spPr>
          <a:xfrm>
            <a:off x="550863" y="512763"/>
            <a:ext cx="7843990" cy="862039"/>
          </a:xfrm>
        </p:spPr>
        <p:txBody>
          <a:bodyPr/>
          <a:lstStyle/>
          <a:p>
            <a:r>
              <a:rPr lang="da-DK" dirty="0">
                <a:latin typeface="Arial" panose="020B0604020202020204" pitchFamily="34" charset="0"/>
                <a:cs typeface="Arial" panose="020B0604020202020204" pitchFamily="34" charset="0"/>
              </a:rPr>
              <a:t>2. Identificér løsninger/ydelser pr. leverandør</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B5D50B5D-654E-54EF-637F-6A27329DAA46}"/>
              </a:ext>
            </a:extLst>
          </p:cNvPr>
          <p:cNvSpPr txBox="1">
            <a:spLocks/>
          </p:cNvSpPr>
          <p:nvPr/>
        </p:nvSpPr>
        <p:spPr>
          <a:xfrm>
            <a:off x="550862" y="2136861"/>
            <a:ext cx="9849059" cy="2160119"/>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Formål</a:t>
            </a:r>
          </a:p>
          <a:p>
            <a:r>
              <a:rPr lang="da-DK" dirty="0">
                <a:solidFill>
                  <a:schemeClr val="tx1"/>
                </a:solidFill>
              </a:rPr>
              <a:t>For at skabe overblik over leverandørens samlede leverance og dens kritikalitet, bør leverancen opdeles i konkrete løsninger og ydelser, da samme leverandør kan levere services med forskellig kritikalitet, og som derfor skal behandles særskilt. Leverancer bør opdeles, indtil kritikaliteten ikke længere er forskellig inden for samme kategori. Igen kan her genbruges fra det arbejde kommunen allerede har udført i </a:t>
            </a:r>
            <a:r>
              <a:rPr lang="da-DK" sz="2000" dirty="0">
                <a:solidFill>
                  <a:srgbClr val="141E4D"/>
                </a:solidFill>
                <a:latin typeface="Sans Serif Collection"/>
                <a:ea typeface="Sans Serif Collection"/>
                <a:cs typeface="Sans Serif Collection"/>
              </a:rPr>
              <a:t>”</a:t>
            </a:r>
            <a:r>
              <a:rPr lang="da-DK" dirty="0">
                <a:hlinkClick r:id="rId2" tooltip="#AutoGenerate"/>
              </a:rPr>
              <a:t> Guide til identifikation af kritiske processer, understøttende systemer, infrastruktur og integrationer </a:t>
            </a:r>
            <a:r>
              <a:rPr lang="da-DK" dirty="0"/>
              <a:t>”</a:t>
            </a:r>
            <a:endParaRPr lang="da-DK" dirty="0">
              <a:solidFill>
                <a:schemeClr val="tx1"/>
              </a:solidFill>
            </a:endParaRPr>
          </a:p>
        </p:txBody>
      </p:sp>
    </p:spTree>
    <p:extLst>
      <p:ext uri="{BB962C8B-B14F-4D97-AF65-F5344CB8AC3E}">
        <p14:creationId xmlns:p14="http://schemas.microsoft.com/office/powerpoint/2010/main" val="1534083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32656-A648-94D2-BE7A-9C71B5D14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957CBD-333B-4FE9-3864-283A73C6E95C}"/>
              </a:ext>
            </a:extLst>
          </p:cNvPr>
          <p:cNvSpPr>
            <a:spLocks noGrp="1"/>
          </p:cNvSpPr>
          <p:nvPr>
            <p:ph type="title"/>
          </p:nvPr>
        </p:nvSpPr>
        <p:spPr>
          <a:xfrm>
            <a:off x="1207544" y="1808163"/>
            <a:ext cx="9313563"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3: Kritikalitetsvurdering af løsninger med fokus på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443123A7-234A-50E9-7EB5-EB7A342A65F8}"/>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6</a:t>
            </a:fld>
            <a:endParaRPr lang="da-DK">
              <a:solidFill>
                <a:schemeClr val="tx1"/>
              </a:solidFill>
            </a:endParaRPr>
          </a:p>
        </p:txBody>
      </p:sp>
      <p:sp>
        <p:nvSpPr>
          <p:cNvPr id="8" name="Text Placeholder 7">
            <a:extLst>
              <a:ext uri="{FF2B5EF4-FFF2-40B4-BE49-F238E27FC236}">
                <a16:creationId xmlns:a16="http://schemas.microsoft.com/office/drawing/2014/main" id="{BBB3E382-96F3-73BD-CF4D-CB3E71F2E622}"/>
              </a:ext>
            </a:extLst>
          </p:cNvPr>
          <p:cNvSpPr>
            <a:spLocks noGrp="1"/>
          </p:cNvSpPr>
          <p:nvPr>
            <p:ph type="body" sz="quarter" idx="22"/>
          </p:nvPr>
        </p:nvSpPr>
        <p:spPr/>
        <p:txBody>
          <a:bodyPr/>
          <a:lstStyle/>
          <a:p>
            <a:r>
              <a:rPr lang="da-DK" dirty="0">
                <a:latin typeface="Arial" panose="020B0604020202020204" pitchFamily="34" charset="0"/>
                <a:cs typeface="Arial" panose="020B0604020202020204" pitchFamily="34" charset="0"/>
              </a:rPr>
              <a:t>Fase 3: Kritikalitetsvurdering af løsninger</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B186276D-1626-6D09-0314-BF5050499AFF}"/>
              </a:ext>
            </a:extLst>
          </p:cNvPr>
          <p:cNvSpPr txBox="1">
            <a:spLocks/>
          </p:cNvSpPr>
          <p:nvPr/>
        </p:nvSpPr>
        <p:spPr>
          <a:xfrm>
            <a:off x="550862" y="2283166"/>
            <a:ext cx="9849059" cy="3721393"/>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b="1" dirty="0">
                <a:solidFill>
                  <a:schemeClr val="tx1"/>
                </a:solidFill>
              </a:rPr>
              <a:t>Formål</a:t>
            </a:r>
            <a:endParaRPr lang="da-DK" dirty="0">
              <a:solidFill>
                <a:schemeClr val="tx1"/>
              </a:solidFill>
            </a:endParaRPr>
          </a:p>
          <a:p>
            <a:pPr>
              <a:spcAft>
                <a:spcPts val="800"/>
              </a:spcAft>
            </a:pPr>
            <a:r>
              <a:rPr lang="da-DK" dirty="0">
                <a:solidFill>
                  <a:schemeClr val="tx1"/>
                </a:solidFill>
              </a:rPr>
              <a:t>At vurdere hver enkelt løsnings kritikalitet baseret på hvor vigtig den er for kommunens varetagelse af samfundskritiske opgaver.</a:t>
            </a:r>
          </a:p>
          <a:p>
            <a:pPr>
              <a:spcAft>
                <a:spcPts val="800"/>
              </a:spcAft>
            </a:pPr>
            <a:r>
              <a:rPr lang="da-DK" dirty="0">
                <a:solidFill>
                  <a:schemeClr val="tx1"/>
                </a:solidFill>
              </a:rPr>
              <a:t>Kritikalitetsvurderingen er essentiel for vurdering af, hvilke krav der skal stilles til den enkelte leverandør</a:t>
            </a:r>
          </a:p>
          <a:p>
            <a:pPr>
              <a:spcAft>
                <a:spcPts val="800"/>
              </a:spcAft>
            </a:pPr>
            <a:r>
              <a:rPr lang="da-DK" b="1" dirty="0">
                <a:solidFill>
                  <a:schemeClr val="tx1"/>
                </a:solidFill>
              </a:rPr>
              <a:t>Kategorisering</a:t>
            </a:r>
          </a:p>
          <a:p>
            <a:r>
              <a:rPr lang="da-DK" dirty="0">
                <a:solidFill>
                  <a:schemeClr val="tx1"/>
                </a:solidFill>
              </a:rPr>
              <a:t>Samfundskritikalitet er opdelt i 4 kategorier (K1, K2, K3 og K4). </a:t>
            </a:r>
          </a:p>
          <a:p>
            <a:r>
              <a:rPr lang="da-DK" dirty="0">
                <a:solidFill>
                  <a:schemeClr val="tx1"/>
                </a:solidFill>
              </a:rPr>
              <a:t>Den valgte navngivning og kategorisering er valgt for at skabe sammenhæng til SKI’s vurdering af kritikalitet, som anvendes ved udvælgelse af krav i SKI-udbud. Mere herom i afsnit 3.5.</a:t>
            </a:r>
          </a:p>
          <a:p>
            <a:pPr>
              <a:spcAft>
                <a:spcPts val="800"/>
              </a:spcAft>
            </a:pPr>
            <a:endParaRPr lang="da-DK" dirty="0">
              <a:solidFill>
                <a:schemeClr val="tx1"/>
              </a:solidFill>
            </a:endParaRPr>
          </a:p>
        </p:txBody>
      </p:sp>
    </p:spTree>
    <p:extLst>
      <p:ext uri="{BB962C8B-B14F-4D97-AF65-F5344CB8AC3E}">
        <p14:creationId xmlns:p14="http://schemas.microsoft.com/office/powerpoint/2010/main" val="2065026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76C73-BEEF-9850-F081-C7B9C9FB8F10}"/>
            </a:ext>
          </a:extLst>
        </p:cNvPr>
        <p:cNvGrpSpPr/>
        <p:nvPr/>
      </p:nvGrpSpPr>
      <p:grpSpPr>
        <a:xfrm>
          <a:off x="0" y="0"/>
          <a:ext cx="0" cy="0"/>
          <a:chOff x="0" y="0"/>
          <a:chExt cx="0" cy="0"/>
        </a:xfrm>
      </p:grpSpPr>
      <p:sp>
        <p:nvSpPr>
          <p:cNvPr id="9" name="Pladsholder til tekst 8">
            <a:extLst>
              <a:ext uri="{FF2B5EF4-FFF2-40B4-BE49-F238E27FC236}">
                <a16:creationId xmlns:a16="http://schemas.microsoft.com/office/drawing/2014/main" id="{D55B4843-A9C2-AFFB-760D-7CE7F15EA78A}"/>
              </a:ext>
            </a:extLst>
          </p:cNvPr>
          <p:cNvSpPr>
            <a:spLocks noGrp="1"/>
          </p:cNvSpPr>
          <p:nvPr>
            <p:ph type="body" sz="quarter" idx="13"/>
          </p:nvPr>
        </p:nvSpPr>
        <p:spPr>
          <a:xfrm>
            <a:off x="550863" y="3349128"/>
            <a:ext cx="9849060" cy="2666082"/>
          </a:xfrm>
        </p:spPr>
        <p:txBody>
          <a:bodyPr>
            <a:normAutofit/>
          </a:bodyPr>
          <a:lstStyle/>
          <a:p>
            <a:pPr>
              <a:spcBef>
                <a:spcPts val="300"/>
              </a:spcBef>
              <a:spcAft>
                <a:spcPts val="300"/>
              </a:spcAft>
            </a:pPr>
            <a:r>
              <a:rPr lang="da-DK" b="1" dirty="0">
                <a:solidFill>
                  <a:schemeClr val="tx1"/>
                </a:solidFill>
              </a:rPr>
              <a:t>Samfundskritikalitets kategori - K4 - Kritisk samfundsbetydning</a:t>
            </a:r>
            <a:endParaRPr lang="da-DK" dirty="0">
              <a:solidFill>
                <a:schemeClr val="tx1"/>
              </a:solidFill>
            </a:endParaRPr>
          </a:p>
          <a:p>
            <a:pPr marL="285750" indent="-285750">
              <a:spcBef>
                <a:spcPts val="300"/>
              </a:spcBef>
              <a:spcAft>
                <a:spcPts val="300"/>
              </a:spcAft>
              <a:buFont typeface="Arial" panose="020B0604020202020204" pitchFamily="34" charset="0"/>
              <a:buChar char="•"/>
            </a:pPr>
            <a:r>
              <a:rPr lang="da-DK" dirty="0">
                <a:solidFill>
                  <a:schemeClr val="tx1"/>
                </a:solidFill>
              </a:rPr>
              <a:t>Løsningen understøtter liv, helbred eller sikkerhed</a:t>
            </a:r>
          </a:p>
          <a:p>
            <a:pPr marL="285750" indent="-285750">
              <a:spcBef>
                <a:spcPts val="300"/>
              </a:spcBef>
              <a:spcAft>
                <a:spcPts val="300"/>
              </a:spcAft>
              <a:buFont typeface="Arial" panose="020B0604020202020204" pitchFamily="34" charset="0"/>
              <a:buChar char="•"/>
            </a:pPr>
            <a:r>
              <a:rPr lang="da-DK" dirty="0">
                <a:solidFill>
                  <a:schemeClr val="tx1"/>
                </a:solidFill>
              </a:rPr>
              <a:t>Lovpligtige opgaver kan ikke udføres uden løsningen</a:t>
            </a:r>
          </a:p>
          <a:p>
            <a:pPr marL="285750" indent="-285750">
              <a:spcBef>
                <a:spcPts val="300"/>
              </a:spcBef>
              <a:spcAft>
                <a:spcPts val="300"/>
              </a:spcAft>
              <a:buFont typeface="Arial" panose="020B0604020202020204" pitchFamily="34" charset="0"/>
              <a:buChar char="•"/>
            </a:pPr>
            <a:r>
              <a:rPr lang="da-DK" dirty="0">
                <a:solidFill>
                  <a:schemeClr val="tx1"/>
                </a:solidFill>
              </a:rPr>
              <a:t>Ingen acceptable alternative løsninger</a:t>
            </a:r>
          </a:p>
          <a:p>
            <a:pPr marL="285750" indent="-285750">
              <a:spcBef>
                <a:spcPts val="300"/>
              </a:spcBef>
              <a:spcAft>
                <a:spcPts val="300"/>
              </a:spcAft>
              <a:buFont typeface="Arial" panose="020B0604020202020204" pitchFamily="34" charset="0"/>
              <a:buChar char="•"/>
            </a:pPr>
            <a:r>
              <a:rPr lang="da-DK" dirty="0">
                <a:solidFill>
                  <a:schemeClr val="tx1"/>
                </a:solidFill>
              </a:rPr>
              <a:t>Nedbrud over 4 timer får alvorlige konsekvenser</a:t>
            </a:r>
          </a:p>
          <a:p>
            <a:pPr>
              <a:spcBef>
                <a:spcPts val="300"/>
              </a:spcBef>
              <a:spcAft>
                <a:spcPts val="300"/>
              </a:spcAft>
            </a:pPr>
            <a:endParaRPr lang="da-DK" dirty="0">
              <a:solidFill>
                <a:schemeClr val="tx1"/>
              </a:solidFill>
            </a:endParaRPr>
          </a:p>
          <a:p>
            <a:pPr>
              <a:spcBef>
                <a:spcPts val="300"/>
              </a:spcBef>
              <a:spcAft>
                <a:spcPts val="300"/>
              </a:spcAft>
            </a:pPr>
            <a:r>
              <a:rPr lang="da-DK" i="1" dirty="0">
                <a:solidFill>
                  <a:schemeClr val="tx1"/>
                </a:solidFill>
              </a:rPr>
              <a:t>Eksempel: EOJ-system med medicinhåndtering, betalingssystemer, beredskabssystemer</a:t>
            </a:r>
          </a:p>
        </p:txBody>
      </p:sp>
      <p:sp>
        <p:nvSpPr>
          <p:cNvPr id="2" name="Title 1">
            <a:extLst>
              <a:ext uri="{FF2B5EF4-FFF2-40B4-BE49-F238E27FC236}">
                <a16:creationId xmlns:a16="http://schemas.microsoft.com/office/drawing/2014/main" id="{1CD03A95-A97C-60A3-E55C-5B590F35F7FB}"/>
              </a:ext>
            </a:extLst>
          </p:cNvPr>
          <p:cNvSpPr>
            <a:spLocks noGrp="1"/>
          </p:cNvSpPr>
          <p:nvPr>
            <p:ph type="title"/>
          </p:nvPr>
        </p:nvSpPr>
        <p:spPr>
          <a:xfrm>
            <a:off x="1207545" y="1808163"/>
            <a:ext cx="919237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3: Kritikalitetsvurdering af løsninger med fokus på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D2BBB625-E5D3-2B74-0EAF-F9557193AFEB}"/>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7</a:t>
            </a:fld>
            <a:endParaRPr lang="da-DK">
              <a:solidFill>
                <a:schemeClr val="tx1"/>
              </a:solidFill>
            </a:endParaRPr>
          </a:p>
        </p:txBody>
      </p:sp>
      <p:sp>
        <p:nvSpPr>
          <p:cNvPr id="8" name="Text Placeholder 7">
            <a:extLst>
              <a:ext uri="{FF2B5EF4-FFF2-40B4-BE49-F238E27FC236}">
                <a16:creationId xmlns:a16="http://schemas.microsoft.com/office/drawing/2014/main" id="{96B9A82C-5020-A502-8DF5-F9287E58E936}"/>
              </a:ext>
            </a:extLst>
          </p:cNvPr>
          <p:cNvSpPr>
            <a:spLocks noGrp="1"/>
          </p:cNvSpPr>
          <p:nvPr>
            <p:ph type="body" sz="quarter" idx="22"/>
          </p:nvPr>
        </p:nvSpPr>
        <p:spPr>
          <a:xfrm>
            <a:off x="550863" y="512763"/>
            <a:ext cx="7843990" cy="862039"/>
          </a:xfrm>
        </p:spPr>
        <p:txBody>
          <a:bodyPr/>
          <a:lstStyle/>
          <a:p>
            <a:r>
              <a:rPr lang="da-DK" dirty="0">
                <a:latin typeface="Arial" panose="020B0604020202020204" pitchFamily="34" charset="0"/>
                <a:cs typeface="Arial" panose="020B0604020202020204" pitchFamily="34" charset="0"/>
              </a:rPr>
              <a:t>Fase 3: Kritikalitetsvurdering af løsninger</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C389CD32-28FE-E376-2091-91A7E99D3722}"/>
              </a:ext>
            </a:extLst>
          </p:cNvPr>
          <p:cNvSpPr txBox="1">
            <a:spLocks/>
          </p:cNvSpPr>
          <p:nvPr/>
        </p:nvSpPr>
        <p:spPr>
          <a:xfrm>
            <a:off x="550862" y="2283166"/>
            <a:ext cx="9849059" cy="724822"/>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dirty="0">
                <a:solidFill>
                  <a:schemeClr val="tx1"/>
                </a:solidFill>
              </a:rPr>
              <a:t>Nedenfor er skitseret vurdering af løsning med samfundskritisk betydning - K4 </a:t>
            </a:r>
          </a:p>
        </p:txBody>
      </p:sp>
    </p:spTree>
    <p:extLst>
      <p:ext uri="{BB962C8B-B14F-4D97-AF65-F5344CB8AC3E}">
        <p14:creationId xmlns:p14="http://schemas.microsoft.com/office/powerpoint/2010/main" val="224591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1A63C-3E2B-CF8B-A605-90A22BC225AF}"/>
            </a:ext>
          </a:extLst>
        </p:cNvPr>
        <p:cNvGrpSpPr/>
        <p:nvPr/>
      </p:nvGrpSpPr>
      <p:grpSpPr>
        <a:xfrm>
          <a:off x="0" y="0"/>
          <a:ext cx="0" cy="0"/>
          <a:chOff x="0" y="0"/>
          <a:chExt cx="0" cy="0"/>
        </a:xfrm>
      </p:grpSpPr>
      <p:sp>
        <p:nvSpPr>
          <p:cNvPr id="9" name="Pladsholder til tekst 8">
            <a:extLst>
              <a:ext uri="{FF2B5EF4-FFF2-40B4-BE49-F238E27FC236}">
                <a16:creationId xmlns:a16="http://schemas.microsoft.com/office/drawing/2014/main" id="{F3C09809-8A26-9915-7F3B-27D6871DBCBF}"/>
              </a:ext>
            </a:extLst>
          </p:cNvPr>
          <p:cNvSpPr>
            <a:spLocks noGrp="1"/>
          </p:cNvSpPr>
          <p:nvPr>
            <p:ph type="body" sz="quarter" idx="13"/>
          </p:nvPr>
        </p:nvSpPr>
        <p:spPr>
          <a:xfrm>
            <a:off x="550863" y="3349128"/>
            <a:ext cx="9849060" cy="2666082"/>
          </a:xfrm>
        </p:spPr>
        <p:txBody>
          <a:bodyPr>
            <a:normAutofit/>
          </a:bodyPr>
          <a:lstStyle/>
          <a:p>
            <a:pPr>
              <a:spcBef>
                <a:spcPts val="300"/>
              </a:spcBef>
              <a:spcAft>
                <a:spcPts val="300"/>
              </a:spcAft>
            </a:pPr>
            <a:r>
              <a:rPr lang="da-DK" b="1" dirty="0">
                <a:solidFill>
                  <a:schemeClr val="tx1"/>
                </a:solidFill>
              </a:rPr>
              <a:t>Samfundskritikalitets kategori - K3 - Høj betydning for samfundet</a:t>
            </a:r>
            <a:endParaRPr lang="da-DK" dirty="0">
              <a:solidFill>
                <a:schemeClr val="tx1"/>
              </a:solidFill>
            </a:endParaRPr>
          </a:p>
          <a:p>
            <a:pPr marL="285750" indent="-285750">
              <a:spcBef>
                <a:spcPts val="300"/>
              </a:spcBef>
              <a:spcAft>
                <a:spcPts val="300"/>
              </a:spcAft>
              <a:buFont typeface="Arial" panose="020B0604020202020204" pitchFamily="34" charset="0"/>
              <a:buChar char="•"/>
            </a:pPr>
            <a:r>
              <a:rPr lang="da-DK" dirty="0">
                <a:solidFill>
                  <a:schemeClr val="tx1"/>
                </a:solidFill>
              </a:rPr>
              <a:t>Løsningen understøtter centrale kommunale opgaver</a:t>
            </a:r>
          </a:p>
          <a:p>
            <a:pPr marL="285750" indent="-285750">
              <a:spcBef>
                <a:spcPts val="300"/>
              </a:spcBef>
              <a:spcAft>
                <a:spcPts val="300"/>
              </a:spcAft>
              <a:buFont typeface="Arial" panose="020B0604020202020204" pitchFamily="34" charset="0"/>
              <a:buChar char="•"/>
            </a:pPr>
            <a:r>
              <a:rPr lang="da-DK" dirty="0">
                <a:solidFill>
                  <a:schemeClr val="tx1"/>
                </a:solidFill>
              </a:rPr>
              <a:t>Væsentlige forstyrrelser i opgavevaretagelsen ved nedbrud</a:t>
            </a:r>
          </a:p>
          <a:p>
            <a:pPr marL="285750" indent="-285750">
              <a:spcBef>
                <a:spcPts val="300"/>
              </a:spcBef>
              <a:spcAft>
                <a:spcPts val="300"/>
              </a:spcAft>
              <a:buFont typeface="Arial" panose="020B0604020202020204" pitchFamily="34" charset="0"/>
              <a:buChar char="•"/>
            </a:pPr>
            <a:r>
              <a:rPr lang="da-DK" dirty="0">
                <a:solidFill>
                  <a:schemeClr val="tx1"/>
                </a:solidFill>
              </a:rPr>
              <a:t>Manuelle alternativer er besværlige og ressourcekrævende</a:t>
            </a:r>
          </a:p>
          <a:p>
            <a:pPr marL="285750" indent="-285750">
              <a:spcBef>
                <a:spcPts val="300"/>
              </a:spcBef>
              <a:spcAft>
                <a:spcPts val="300"/>
              </a:spcAft>
              <a:buFont typeface="Arial" panose="020B0604020202020204" pitchFamily="34" charset="0"/>
              <a:buChar char="•"/>
            </a:pPr>
            <a:r>
              <a:rPr lang="da-DK" dirty="0">
                <a:solidFill>
                  <a:schemeClr val="tx1"/>
                </a:solidFill>
              </a:rPr>
              <a:t>Nedbrud over 12 timer får betydelige konsekvenser</a:t>
            </a:r>
          </a:p>
          <a:p>
            <a:pPr>
              <a:spcBef>
                <a:spcPts val="300"/>
              </a:spcBef>
              <a:spcAft>
                <a:spcPts val="300"/>
              </a:spcAft>
            </a:pPr>
            <a:endParaRPr lang="da-DK" dirty="0">
              <a:solidFill>
                <a:schemeClr val="tx1"/>
              </a:solidFill>
            </a:endParaRPr>
          </a:p>
          <a:p>
            <a:pPr>
              <a:spcBef>
                <a:spcPts val="300"/>
              </a:spcBef>
              <a:spcAft>
                <a:spcPts val="300"/>
              </a:spcAft>
            </a:pPr>
            <a:r>
              <a:rPr lang="da-DK" i="1" dirty="0">
                <a:solidFill>
                  <a:schemeClr val="tx1"/>
                </a:solidFill>
              </a:rPr>
              <a:t>Eksempel: Primære fagsystemer, økonomisystemer, centrale kommunikationsplatforme</a:t>
            </a:r>
          </a:p>
        </p:txBody>
      </p:sp>
      <p:sp>
        <p:nvSpPr>
          <p:cNvPr id="2" name="Title 1">
            <a:extLst>
              <a:ext uri="{FF2B5EF4-FFF2-40B4-BE49-F238E27FC236}">
                <a16:creationId xmlns:a16="http://schemas.microsoft.com/office/drawing/2014/main" id="{7CFEB4A2-DD5D-7431-609C-E37C0017A410}"/>
              </a:ext>
            </a:extLst>
          </p:cNvPr>
          <p:cNvSpPr>
            <a:spLocks noGrp="1"/>
          </p:cNvSpPr>
          <p:nvPr>
            <p:ph type="title"/>
          </p:nvPr>
        </p:nvSpPr>
        <p:spPr>
          <a:xfrm>
            <a:off x="1207545" y="1808163"/>
            <a:ext cx="919237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3: </a:t>
            </a:r>
            <a:r>
              <a:rPr lang="da-DK" dirty="0" err="1">
                <a:solidFill>
                  <a:schemeClr val="tx1"/>
                </a:solidFill>
                <a:latin typeface="Arial" panose="020B0604020202020204" pitchFamily="34" charset="0"/>
                <a:cs typeface="Arial" panose="020B0604020202020204" pitchFamily="34" charset="0"/>
              </a:rPr>
              <a:t>Kritikalitetsvurdering</a:t>
            </a:r>
            <a:r>
              <a:rPr lang="da-DK" dirty="0">
                <a:solidFill>
                  <a:schemeClr val="tx1"/>
                </a:solidFill>
                <a:latin typeface="Arial" panose="020B0604020202020204" pitchFamily="34" charset="0"/>
                <a:cs typeface="Arial" panose="020B0604020202020204" pitchFamily="34" charset="0"/>
              </a:rPr>
              <a:t> af løsninger med fokus på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53FCB521-1598-6E19-70D5-BB80A4238DC5}"/>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8</a:t>
            </a:fld>
            <a:endParaRPr lang="da-DK">
              <a:solidFill>
                <a:schemeClr val="tx1"/>
              </a:solidFill>
            </a:endParaRPr>
          </a:p>
        </p:txBody>
      </p:sp>
      <p:sp>
        <p:nvSpPr>
          <p:cNvPr id="8" name="Text Placeholder 7">
            <a:extLst>
              <a:ext uri="{FF2B5EF4-FFF2-40B4-BE49-F238E27FC236}">
                <a16:creationId xmlns:a16="http://schemas.microsoft.com/office/drawing/2014/main" id="{6E6AB4B5-D23A-286B-9F7F-B80E52A41513}"/>
              </a:ext>
            </a:extLst>
          </p:cNvPr>
          <p:cNvSpPr>
            <a:spLocks noGrp="1"/>
          </p:cNvSpPr>
          <p:nvPr>
            <p:ph type="body" sz="quarter" idx="22"/>
          </p:nvPr>
        </p:nvSpPr>
        <p:spPr>
          <a:xfrm>
            <a:off x="550863" y="512763"/>
            <a:ext cx="7843990" cy="862039"/>
          </a:xfrm>
        </p:spPr>
        <p:txBody>
          <a:bodyPr/>
          <a:lstStyle/>
          <a:p>
            <a:r>
              <a:rPr lang="da-DK" dirty="0">
                <a:latin typeface="Arial" panose="020B0604020202020204" pitchFamily="34" charset="0"/>
                <a:cs typeface="Arial" panose="020B0604020202020204" pitchFamily="34" charset="0"/>
              </a:rPr>
              <a:t>Fase 3: </a:t>
            </a:r>
            <a:r>
              <a:rPr lang="da-DK" dirty="0" err="1">
                <a:latin typeface="Arial" panose="020B0604020202020204" pitchFamily="34" charset="0"/>
                <a:cs typeface="Arial" panose="020B0604020202020204" pitchFamily="34" charset="0"/>
              </a:rPr>
              <a:t>Kritikalitetsvurdering</a:t>
            </a:r>
            <a:r>
              <a:rPr lang="da-DK" dirty="0">
                <a:latin typeface="Arial" panose="020B0604020202020204" pitchFamily="34" charset="0"/>
                <a:cs typeface="Arial" panose="020B0604020202020204" pitchFamily="34" charset="0"/>
              </a:rPr>
              <a:t> af løsninger</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A769DFC0-F416-6C3C-1413-2BEE6D1BE331}"/>
              </a:ext>
            </a:extLst>
          </p:cNvPr>
          <p:cNvSpPr txBox="1">
            <a:spLocks/>
          </p:cNvSpPr>
          <p:nvPr/>
        </p:nvSpPr>
        <p:spPr>
          <a:xfrm>
            <a:off x="550862" y="2283166"/>
            <a:ext cx="9849059" cy="862039"/>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dirty="0">
                <a:solidFill>
                  <a:schemeClr val="tx1"/>
                </a:solidFill>
              </a:rPr>
              <a:t>Nedenfor er skitseret vurdering af løsning med høj betydning for samfundet – K3</a:t>
            </a:r>
          </a:p>
        </p:txBody>
      </p:sp>
    </p:spTree>
    <p:extLst>
      <p:ext uri="{BB962C8B-B14F-4D97-AF65-F5344CB8AC3E}">
        <p14:creationId xmlns:p14="http://schemas.microsoft.com/office/powerpoint/2010/main" val="3533793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6D056-F9EE-6718-E4F7-31DFD2600306}"/>
            </a:ext>
          </a:extLst>
        </p:cNvPr>
        <p:cNvGrpSpPr/>
        <p:nvPr/>
      </p:nvGrpSpPr>
      <p:grpSpPr>
        <a:xfrm>
          <a:off x="0" y="0"/>
          <a:ext cx="0" cy="0"/>
          <a:chOff x="0" y="0"/>
          <a:chExt cx="0" cy="0"/>
        </a:xfrm>
      </p:grpSpPr>
      <p:sp>
        <p:nvSpPr>
          <p:cNvPr id="9" name="Pladsholder til tekst 8">
            <a:extLst>
              <a:ext uri="{FF2B5EF4-FFF2-40B4-BE49-F238E27FC236}">
                <a16:creationId xmlns:a16="http://schemas.microsoft.com/office/drawing/2014/main" id="{73263E60-19F9-59FB-31CA-FF1B5F6251C1}"/>
              </a:ext>
            </a:extLst>
          </p:cNvPr>
          <p:cNvSpPr>
            <a:spLocks noGrp="1"/>
          </p:cNvSpPr>
          <p:nvPr>
            <p:ph type="body" sz="quarter" idx="13"/>
          </p:nvPr>
        </p:nvSpPr>
        <p:spPr>
          <a:xfrm>
            <a:off x="550863" y="3349128"/>
            <a:ext cx="10686342" cy="2798284"/>
          </a:xfrm>
        </p:spPr>
        <p:txBody>
          <a:bodyPr>
            <a:normAutofit/>
          </a:bodyPr>
          <a:lstStyle/>
          <a:p>
            <a:pPr>
              <a:spcBef>
                <a:spcPts val="300"/>
              </a:spcBef>
              <a:spcAft>
                <a:spcPts val="300"/>
              </a:spcAft>
            </a:pPr>
            <a:r>
              <a:rPr lang="da-DK" b="1" dirty="0">
                <a:solidFill>
                  <a:schemeClr val="tx1"/>
                </a:solidFill>
              </a:rPr>
              <a:t>Samfundskritikalitets kategori - K2 - Middel betydning for samfundet</a:t>
            </a:r>
            <a:endParaRPr lang="da-DK" dirty="0">
              <a:solidFill>
                <a:schemeClr val="tx1"/>
              </a:solidFill>
            </a:endParaRPr>
          </a:p>
          <a:p>
            <a:pPr marL="285750" indent="-285750">
              <a:spcBef>
                <a:spcPts val="300"/>
              </a:spcBef>
              <a:spcAft>
                <a:spcPts val="300"/>
              </a:spcAft>
              <a:buFont typeface="Arial" panose="020B0604020202020204" pitchFamily="34" charset="0"/>
              <a:buChar char="•"/>
            </a:pPr>
            <a:r>
              <a:rPr lang="da-DK" dirty="0">
                <a:solidFill>
                  <a:schemeClr val="tx1"/>
                </a:solidFill>
              </a:rPr>
              <a:t>Løsningen understøtter daglig drift, men ikke akut kritiske opgaver</a:t>
            </a:r>
          </a:p>
          <a:p>
            <a:pPr marL="285750" indent="-285750">
              <a:spcBef>
                <a:spcPts val="300"/>
              </a:spcBef>
              <a:spcAft>
                <a:spcPts val="300"/>
              </a:spcAft>
              <a:buFont typeface="Arial" panose="020B0604020202020204" pitchFamily="34" charset="0"/>
              <a:buChar char="•"/>
            </a:pPr>
            <a:r>
              <a:rPr lang="da-DK" dirty="0">
                <a:solidFill>
                  <a:schemeClr val="tx1"/>
                </a:solidFill>
              </a:rPr>
              <a:t>Forsinkelser og ineffektivitet ved nedbrud, men håndterbart</a:t>
            </a:r>
          </a:p>
          <a:p>
            <a:pPr marL="285750" indent="-285750">
              <a:spcBef>
                <a:spcPts val="300"/>
              </a:spcBef>
              <a:spcAft>
                <a:spcPts val="300"/>
              </a:spcAft>
              <a:buFont typeface="Arial" panose="020B0604020202020204" pitchFamily="34" charset="0"/>
              <a:buChar char="•"/>
            </a:pPr>
            <a:r>
              <a:rPr lang="da-DK" dirty="0">
                <a:solidFill>
                  <a:schemeClr val="tx1"/>
                </a:solidFill>
              </a:rPr>
              <a:t>Alternative løsninger eller manuel drift er mulig kortvarigt</a:t>
            </a:r>
          </a:p>
          <a:p>
            <a:pPr marL="285750" indent="-285750">
              <a:spcBef>
                <a:spcPts val="300"/>
              </a:spcBef>
              <a:spcAft>
                <a:spcPts val="300"/>
              </a:spcAft>
              <a:buFont typeface="Arial" panose="020B0604020202020204" pitchFamily="34" charset="0"/>
              <a:buChar char="•"/>
            </a:pPr>
            <a:r>
              <a:rPr lang="da-DK" dirty="0">
                <a:solidFill>
                  <a:schemeClr val="tx1"/>
                </a:solidFill>
              </a:rPr>
              <a:t>Nedbrud over 24 timer begynder at få konsekvenser</a:t>
            </a:r>
          </a:p>
          <a:p>
            <a:pPr>
              <a:spcBef>
                <a:spcPts val="300"/>
              </a:spcBef>
              <a:spcAft>
                <a:spcPts val="300"/>
              </a:spcAft>
            </a:pPr>
            <a:endParaRPr lang="da-DK" dirty="0">
              <a:solidFill>
                <a:schemeClr val="tx1"/>
              </a:solidFill>
            </a:endParaRPr>
          </a:p>
          <a:p>
            <a:pPr>
              <a:spcBef>
                <a:spcPts val="300"/>
              </a:spcBef>
              <a:spcAft>
                <a:spcPts val="300"/>
              </a:spcAft>
            </a:pPr>
            <a:r>
              <a:rPr lang="da-DK" i="1" dirty="0">
                <a:solidFill>
                  <a:schemeClr val="tx1"/>
                </a:solidFill>
              </a:rPr>
              <a:t>Eksempel: Dokumenthåndteringssystemer, planlægningsværktøjer, ikke-kritiske administrative systemer</a:t>
            </a:r>
          </a:p>
        </p:txBody>
      </p:sp>
      <p:sp>
        <p:nvSpPr>
          <p:cNvPr id="2" name="Title 1">
            <a:extLst>
              <a:ext uri="{FF2B5EF4-FFF2-40B4-BE49-F238E27FC236}">
                <a16:creationId xmlns:a16="http://schemas.microsoft.com/office/drawing/2014/main" id="{B707592D-CB17-48FF-97F3-C95B5DB5C983}"/>
              </a:ext>
            </a:extLst>
          </p:cNvPr>
          <p:cNvSpPr>
            <a:spLocks noGrp="1"/>
          </p:cNvSpPr>
          <p:nvPr>
            <p:ph type="title"/>
          </p:nvPr>
        </p:nvSpPr>
        <p:spPr>
          <a:xfrm>
            <a:off x="1207545" y="1808163"/>
            <a:ext cx="9192376" cy="475003"/>
          </a:xfrm>
        </p:spPr>
        <p:txBody>
          <a:bodyPr>
            <a:normAutofit/>
          </a:bodyPr>
          <a:lstStyle/>
          <a:p>
            <a:r>
              <a:rPr lang="da-DK" dirty="0">
                <a:solidFill>
                  <a:schemeClr val="tx1"/>
                </a:solidFill>
                <a:latin typeface="Arial" panose="020B0604020202020204" pitchFamily="34" charset="0"/>
                <a:cs typeface="Arial" panose="020B0604020202020204" pitchFamily="34" charset="0"/>
              </a:rPr>
              <a:t>Fase 3: </a:t>
            </a:r>
            <a:r>
              <a:rPr lang="da-DK" dirty="0" err="1">
                <a:solidFill>
                  <a:schemeClr val="tx1"/>
                </a:solidFill>
                <a:latin typeface="Arial" panose="020B0604020202020204" pitchFamily="34" charset="0"/>
                <a:cs typeface="Arial" panose="020B0604020202020204" pitchFamily="34" charset="0"/>
              </a:rPr>
              <a:t>Kritikalitetsvurdering</a:t>
            </a:r>
            <a:r>
              <a:rPr lang="da-DK" dirty="0">
                <a:solidFill>
                  <a:schemeClr val="tx1"/>
                </a:solidFill>
                <a:latin typeface="Arial" panose="020B0604020202020204" pitchFamily="34" charset="0"/>
                <a:cs typeface="Arial" panose="020B0604020202020204" pitchFamily="34" charset="0"/>
              </a:rPr>
              <a:t> af løsninger med fokus på NIS2-omfattede tjenester</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EB40C927-3A4A-9333-44DB-9F134905A9FA}"/>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9</a:t>
            </a:fld>
            <a:endParaRPr lang="da-DK">
              <a:solidFill>
                <a:schemeClr val="tx1"/>
              </a:solidFill>
            </a:endParaRPr>
          </a:p>
        </p:txBody>
      </p:sp>
      <p:sp>
        <p:nvSpPr>
          <p:cNvPr id="8" name="Text Placeholder 7">
            <a:extLst>
              <a:ext uri="{FF2B5EF4-FFF2-40B4-BE49-F238E27FC236}">
                <a16:creationId xmlns:a16="http://schemas.microsoft.com/office/drawing/2014/main" id="{0EE05FB9-C17B-195F-B5D0-27DB27042CC0}"/>
              </a:ext>
            </a:extLst>
          </p:cNvPr>
          <p:cNvSpPr>
            <a:spLocks noGrp="1"/>
          </p:cNvSpPr>
          <p:nvPr>
            <p:ph type="body" sz="quarter" idx="22"/>
          </p:nvPr>
        </p:nvSpPr>
        <p:spPr>
          <a:xfrm>
            <a:off x="550863" y="512763"/>
            <a:ext cx="7843990" cy="862039"/>
          </a:xfrm>
        </p:spPr>
        <p:txBody>
          <a:bodyPr/>
          <a:lstStyle/>
          <a:p>
            <a:r>
              <a:rPr lang="da-DK" dirty="0">
                <a:latin typeface="Arial" panose="020B0604020202020204" pitchFamily="34" charset="0"/>
                <a:cs typeface="Arial" panose="020B0604020202020204" pitchFamily="34" charset="0"/>
              </a:rPr>
              <a:t>Fase 3: </a:t>
            </a:r>
            <a:r>
              <a:rPr lang="da-DK" dirty="0" err="1">
                <a:latin typeface="Arial" panose="020B0604020202020204" pitchFamily="34" charset="0"/>
                <a:cs typeface="Arial" panose="020B0604020202020204" pitchFamily="34" charset="0"/>
              </a:rPr>
              <a:t>Kritikalitetsvurdering</a:t>
            </a:r>
            <a:r>
              <a:rPr lang="da-DK" dirty="0">
                <a:latin typeface="Arial" panose="020B0604020202020204" pitchFamily="34" charset="0"/>
                <a:cs typeface="Arial" panose="020B0604020202020204" pitchFamily="34" charset="0"/>
              </a:rPr>
              <a:t> af løsninger</a:t>
            </a:r>
            <a:endParaRPr lang="en-GB" dirty="0">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74808D3C-E660-CA70-724F-8AB9AF00B451}"/>
              </a:ext>
            </a:extLst>
          </p:cNvPr>
          <p:cNvSpPr txBox="1">
            <a:spLocks/>
          </p:cNvSpPr>
          <p:nvPr/>
        </p:nvSpPr>
        <p:spPr>
          <a:xfrm>
            <a:off x="550862" y="2283166"/>
            <a:ext cx="9849059" cy="862039"/>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dirty="0">
                <a:solidFill>
                  <a:schemeClr val="tx1"/>
                </a:solidFill>
              </a:rPr>
              <a:t>Nedenfor er skitseret vurdering af løsning med middel betydning for samfundet – K2</a:t>
            </a:r>
          </a:p>
        </p:txBody>
      </p:sp>
    </p:spTree>
    <p:extLst>
      <p:ext uri="{BB962C8B-B14F-4D97-AF65-F5344CB8AC3E}">
        <p14:creationId xmlns:p14="http://schemas.microsoft.com/office/powerpoint/2010/main" val="274233387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CMAgendaStatus xmlns="FEF7CBE6-8AEB-49D4-89DE-FA832C84ED8E" xsi:nil="true"/>
    <CCMCognitiveType xmlns="http://schemas.microsoft.com/sharepoint/v3" xsi:nil="true"/>
    <DocumentDescription xmlns="FEF7CBE6-8AEB-49D4-89DE-FA832C84ED8E" xsi:nil="true"/>
    <AgendaStatusIcon xmlns="FEF7CBE6-8AEB-49D4-89DE-FA832C84ED8E" xsi:nil="true"/>
    <CCMMeetingCaseLink xmlns="FEF7CBE6-8AEB-49D4-89DE-FA832C84ED8E">
      <Url xsi:nil="true"/>
      <Description xsi:nil="true"/>
    </CCMMeetingCaseLink>
    <CCMAgendaItemId xmlns="FEF7CBE6-8AEB-49D4-89DE-FA832C84ED8E" xsi:nil="true"/>
    <CCMDocumentReadIndicator xmlns="http://schemas.microsoft.com/sharepoint/v3" xsi:nil="true"/>
    <CCMMeetingCaseId xmlns="FEF7CBE6-8AEB-49D4-89DE-FA832C84ED8E" xsi:nil="true"/>
    <Sender xmlns="fef7cbe6-8aeb-49d4-89de-fa832c84ed8e" xsi:nil="true"/>
    <Date xmlns="fef7cbe6-8aeb-49d4-89de-fa832c84ed8e" xsi:nil="true"/>
    <CCMAgendaDocumentStatus xmlns="FEF7CBE6-8AEB-49D4-89DE-FA832C84ED8E" xsi:nil="true"/>
    <CCMMeetingCaseOwner xmlns="fef7cbe6-8aeb-49d4-89de-fa832c84ed8e">
      <UserInfo>
        <DisplayName/>
        <AccountId xsi:nil="true"/>
        <AccountType/>
      </UserInfo>
    </CCMMeetingCaseOwner>
    <Classification xmlns="fef7cbe6-8aeb-49d4-89de-fa832c84ed8e" xsi:nil="true"/>
    <Dokumenttype xmlns="FEF7CBE6-8AEB-49D4-89DE-FA832C84ED8E">Notat</Dokumenttype>
    <CCMMeetingCaseInstanceId xmlns="FEF7CBE6-8AEB-49D4-89DE-FA832C84ED8E" xsi:nil="true"/>
    <Recipient xmlns="fef7cbe6-8aeb-49d4-89de-fa832c84ed8e"/>
    <CCMMetadataExtractionStatus xmlns="http://schemas.microsoft.com/sharepoint/v3">CCMPageCount:Idle;CCMCommentCount:Idle</CCMMetadataExtractionStatus>
    <LocalAttachment xmlns="http://schemas.microsoft.com/sharepoint/v3">false</LocalAttachment>
    <Finalized xmlns="http://schemas.microsoft.com/sharepoint/v3">false</Finalized>
    <CCMPageCount xmlns="http://schemas.microsoft.com/sharepoint/v3">15</CCMPageCount>
    <DocID xmlns="http://schemas.microsoft.com/sharepoint/v3">3683034</DocID>
    <MailHasAttachments xmlns="http://schemas.microsoft.com/sharepoint/v3">false</MailHasAttachments>
    <CCMCommentCount xmlns="http://schemas.microsoft.com/sharepoint/v3">0</CCMCommentCount>
    <CCMTemplateVersion xmlns="http://schemas.microsoft.com/sharepoint/v3" xsi:nil="true"/>
    <CCMTemplateID xmlns="http://schemas.microsoft.com/sharepoint/v3">0</CCMTemplateID>
    <CaseID xmlns="http://schemas.microsoft.com/sharepoint/v3">SAG-2025-02579</CaseID>
    <RegistrationDate xmlns="http://schemas.microsoft.com/sharepoint/v3" xsi:nil="true"/>
    <CaseRecordNumber xmlns="http://schemas.microsoft.com/sharepoint/v3">0</CaseRecordNumber>
    <CCMOriginalDocID xmlns="http://schemas.microsoft.com/sharepoint/v3">0</CCMOriginalDocID>
    <CCMPreviewAnnotationsTasks xmlns="http://schemas.microsoft.com/sharepoint/v3" xsi:nil="true"/>
    <CCMTemplateName xmlns="http://schemas.microsoft.com/sharepoint/v3" xsi:nil="true"/>
    <Related xmlns="http://schemas.microsoft.com/sharepoint/v3">false</Related>
    <CCMVisualId xmlns="http://schemas.microsoft.com/sharepoint/v3">SAG-2025-02579</CCMVisualId>
    <CCMSystemID xmlns="http://schemas.microsoft.com/sharepoint/v3">ca7dc1c5-fc98-48bd-8345-b1ffede9fa82</CCMSystemID>
    <WasEncrypted xmlns="http://schemas.microsoft.com/sharepoint/v3">false</WasEncrypted>
    <WasSigned xmlns="http://schemas.microsoft.com/sharepoint/v3">false</WasSigned>
    <CCMOnlineStatu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650F499CACEE7F46957461059CC529EC" ma:contentTypeVersion="5" ma:contentTypeDescription="GetOrganized dokument" ma:contentTypeScope="" ma:versionID="7d781fa9038ad7b400ca0d8f571c7df0">
  <xsd:schema xmlns:xsd="http://www.w3.org/2001/XMLSchema" xmlns:xs="http://www.w3.org/2001/XMLSchema" xmlns:p="http://schemas.microsoft.com/office/2006/metadata/properties" xmlns:ns1="http://schemas.microsoft.com/sharepoint/v3" xmlns:ns2="FEF7CBE6-8AEB-49D4-89DE-FA832C84ED8E" xmlns:ns3="fef7cbe6-8aeb-49d4-89de-fa832c84ed8e" targetNamespace="http://schemas.microsoft.com/office/2006/metadata/properties" ma:root="true" ma:fieldsID="98df5c40b4116c6e5c5c09fc15cce088" ns1:_="" ns2:_="" ns3:_="">
    <xsd:import namespace="http://schemas.microsoft.com/sharepoint/v3"/>
    <xsd:import namespace="FEF7CBE6-8AEB-49D4-89DE-FA832C84ED8E"/>
    <xsd:import namespace="fef7cbe6-8aeb-49d4-89de-fa832c84ed8e"/>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VisualId" minOccurs="0"/>
                <xsd:element ref="ns1:CCMConversation" minOccurs="0"/>
                <xsd:element ref="ns1:CCMOriginalDocID" minOccurs="0"/>
                <xsd:element ref="ns1:CCMMetadataExtractionStatus" minOccurs="0"/>
                <xsd:element ref="ns1:CCMPageCount" minOccurs="0"/>
                <xsd:element ref="ns1:CCMCommentCount" minOccurs="0"/>
                <xsd:element ref="ns1:CCMPreviewAnnotationsTasks" minOccurs="0"/>
                <xsd:element ref="ns1:CCMCognitiveType" minOccurs="0"/>
                <xsd:element ref="ns1:CCMOnlineStatus" minOccurs="0"/>
                <xsd:element ref="ns1:CCMDocumentReadIndicator" minOccurs="0"/>
                <xsd:element ref="ns3:Classification" minOccurs="0"/>
                <xsd:element ref="ns3:Recipient" minOccurs="0"/>
                <xsd:element ref="ns3:Sender" minOccurs="0"/>
                <xsd:element ref="ns3:Date" minOccurs="0"/>
                <xsd:element ref="ns3:CCMMeetingCaseOwn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description=""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VisualId" ma:index="32" nillable="true" ma:displayName="Sags ID" ma:default="Tildeler" ma:internalName="CCMVisualId" ma:readOnly="true">
      <xsd:simpleType>
        <xsd:restriction base="dms:Text"/>
      </xsd:simpleType>
    </xsd:element>
    <xsd:element name="CCMConversation" ma:index="33" nillable="true" ma:displayName="Samtale" ma:description="" ma:internalName="CCMConversation" ma:readOnly="true">
      <xsd:simpleType>
        <xsd:restriction base="dms:Text"/>
      </xsd:simpleType>
    </xsd:element>
    <xsd:element name="CCMOriginalDocID" ma:index="35" nillable="true" ma:displayName="Originalt Dok ID" ma:description="" ma:internalName="CCMOriginalDocID" ma:readOnly="true">
      <xsd:simpleType>
        <xsd:restriction base="dms:Text"/>
      </xsd:simpleType>
    </xsd:element>
    <xsd:element name="CCMMetadataExtractionStatus" ma:index="37" nillable="true" ma:displayName="CCMMetadataExtractionStatus" ma:default="CCMPageCount:InProgress;CCMCommentCount:InProgress" ma:hidden="true" ma:internalName="CCMMetadataExtractionStatus" ma:readOnly="false">
      <xsd:simpleType>
        <xsd:restriction base="dms:Text"/>
      </xsd:simpleType>
    </xsd:element>
    <xsd:element name="CCMPageCount" ma:index="38" nillable="true" ma:displayName="Sider" ma:decimals="0" ma:description="" ma:internalName="CCMPageCount" ma:readOnly="true">
      <xsd:simpleType>
        <xsd:restriction base="dms:Number"/>
      </xsd:simpleType>
    </xsd:element>
    <xsd:element name="CCMCommentCount" ma:index="39" nillable="true" ma:displayName="Kommentarer" ma:decimals="0" ma:description="" ma:internalName="CCMCommentCount" ma:readOnly="true">
      <xsd:simpleType>
        <xsd:restriction base="dms:Number"/>
      </xsd:simpleType>
    </xsd:element>
    <xsd:element name="CCMPreviewAnnotationsTasks" ma:index="40" nillable="true" ma:displayName="Opgaver" ma:decimals="0" ma:description="" ma:internalName="CCMPreviewAnnotationsTasks" ma:readOnly="true">
      <xsd:simpleType>
        <xsd:restriction base="dms:Number"/>
      </xsd:simpleType>
    </xsd:element>
    <xsd:element name="CCMCognitiveType" ma:index="41" nillable="true" ma:displayName="CognitiveType" ma:decimals="0" ma:description="" ma:internalName="CCMCognitiveType" ma:readOnly="false">
      <xsd:simpleType>
        <xsd:restriction base="dms:Number"/>
      </xsd:simpleType>
    </xsd:element>
    <xsd:element name="CCMOnlineStatus" ma:index="42" nillable="true" ma:displayName="Online status" ma:description="" ma:format="Dropdown" ma:internalName="CCMOnlineStatus" ma:readOnly="true">
      <xsd:simpleType>
        <xsd:restriction base="dms:Choice">
          <xsd:enumeration value="OneDrive"/>
          <xsd:enumeration value="SharePointOnline"/>
          <xsd:enumeration value="Teams"/>
          <xsd:enumeration value="SharePointOnlineSync"/>
        </xsd:restriction>
      </xsd:simpleType>
    </xsd:element>
    <xsd:element name="CCMDocumentReadIndicator" ma:index="43" nillable="true" ma:displayName="Indikator for læst dokument" ma:internalName="CCMDocumentReadIndicato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EF7CBE6-8AEB-49D4-89DE-FA832C84ED8E"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ndet dokument"/>
          <xsd:enumeration value="Brev"/>
          <xsd:enumeration value="Centralt modtaget post"/>
          <xsd:enumeration value="Dagsorden"/>
          <xsd:enumeration value="Fremstilling"/>
          <xsd:enumeration value="Høringssvar"/>
          <xsd:enumeration value="Kontrakt"/>
          <xsd:enumeration value="Notat"/>
          <xsd:enumeration value="Overenskomst"/>
          <xsd:enumeration value="Presseberedskab"/>
          <xsd:enumeration value="Pressemeddelelse"/>
          <xsd:enumeration value="Rapport"/>
          <xsd:enumeration value="Referat"/>
          <xsd:enumeration value="Tale"/>
          <xsd:enumeration value="Temadrøftelse"/>
          <xsd:enumeration value="Projektbeskrivelse"/>
          <xsd:enumeration value="Analysenotat"/>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 ma:internalName="AgendaStatusIcon">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ef7cbe6-8aeb-49d4-89de-fa832c84ed8e" elementFormDefault="qualified">
    <xsd:import namespace="http://schemas.microsoft.com/office/2006/documentManagement/types"/>
    <xsd:import namespace="http://schemas.microsoft.com/office/infopath/2007/PartnerControls"/>
    <xsd:element name="Classification" ma:index="44" nillable="true" ma:displayName="Klassifikation" ma:format="Dropdown" ma:internalName="Classification">
      <xsd:simpleType>
        <xsd:restriction base="dms:Choice">
          <xsd:enumeration value="Åben"/>
          <xsd:enumeration value="Lukket"/>
        </xsd:restriction>
      </xsd:simpleType>
    </xsd:element>
    <xsd:element name="Recipient" ma:index="45" nillable="true" ma:displayName="Modtager" ma:list="{dacc4360-2e09-4c4f-97aa-aad81c8c00d0}" ma:internalName="Recipient" ma:showField="Email">
      <xsd:complexType>
        <xsd:complexContent>
          <xsd:extension base="dms:MultiChoiceLookup">
            <xsd:sequence>
              <xsd:element name="Value" type="dms:Lookup" maxOccurs="unbounded" minOccurs="0" nillable="true"/>
            </xsd:sequence>
          </xsd:extension>
        </xsd:complexContent>
      </xsd:complexType>
    </xsd:element>
    <xsd:element name="Sender" ma:index="46" nillable="true" ma:displayName="Afsender" ma:list="{dacc4360-2e09-4c4f-97aa-aad81c8c00d0}" ma:internalName="Sender" ma:showField="Email">
      <xsd:simpleType>
        <xsd:restriction base="dms:Lookup"/>
      </xsd:simpleType>
    </xsd:element>
    <xsd:element name="Date" ma:index="47" nillable="true" ma:displayName="Modtaget dato" ma:format="DateTime" ma:internalName="Date">
      <xsd:simpleType>
        <xsd:restriction base="dms:DateTime"/>
      </xsd:simpleType>
    </xsd:element>
    <xsd:element name="CCMMeetingCaseOwner" ma:index="48" nillable="true" ma:displayName="Dagsordensredaktør" ma:SharePointGroup="0" ma:internalName="CCMMeetingCase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22BF6F-0BAD-47A7-A349-6E0BF4F174A5}">
  <ds:schemaRefs>
    <ds:schemaRef ds:uri="http://schemas.microsoft.com/sharepoint/v3/contenttype/forms"/>
  </ds:schemaRefs>
</ds:datastoreItem>
</file>

<file path=customXml/itemProps2.xml><?xml version="1.0" encoding="utf-8"?>
<ds:datastoreItem xmlns:ds="http://schemas.openxmlformats.org/officeDocument/2006/customXml" ds:itemID="{66D5DD10-DDF8-491B-A718-EC72CF6F1725}">
  <ds:schemaRefs>
    <ds:schemaRef ds:uri="http://schemas.microsoft.com/office/2006/metadata/properties"/>
    <ds:schemaRef ds:uri="http://schemas.microsoft.com/office/2006/documentManagement/types"/>
    <ds:schemaRef ds:uri="http://purl.org/dc/dcmitype/"/>
    <ds:schemaRef ds:uri="http://purl.org/dc/terms/"/>
    <ds:schemaRef ds:uri="http://schemas.openxmlformats.org/package/2006/metadata/core-properties"/>
    <ds:schemaRef ds:uri="http://www.w3.org/XML/1998/namespace"/>
    <ds:schemaRef ds:uri="http://schemas.microsoft.com/office/infopath/2007/PartnerControls"/>
    <ds:schemaRef ds:uri="fa9f6cf5-e5dc-423f-8880-70d56a994f6e"/>
    <ds:schemaRef ds:uri="http://purl.org/dc/elements/1.1/"/>
  </ds:schemaRefs>
</ds:datastoreItem>
</file>

<file path=customXml/itemProps3.xml><?xml version="1.0" encoding="utf-8"?>
<ds:datastoreItem xmlns:ds="http://schemas.openxmlformats.org/officeDocument/2006/customXml" ds:itemID="{4C484E6C-3672-4C7D-9E65-33AC14E4A007}"/>
</file>

<file path=docMetadata/LabelInfo.xml><?xml version="1.0" encoding="utf-8"?>
<clbl:labelList xmlns:clbl="http://schemas.microsoft.com/office/2020/mipLabelMetadata">
  <clbl:label id="{f4425949-cceb-4bd3-9014-e18ddf8647b1}" enabled="1" method="Standard" siteId="{ec8d8edf-0476-40ca-88fd-f40ff0a1e606}" removed="0"/>
</clbl:labelList>
</file>

<file path=docProps/app.xml><?xml version="1.0" encoding="utf-8"?>
<Properties xmlns="http://schemas.openxmlformats.org/officeDocument/2006/extended-properties" xmlns:vt="http://schemas.openxmlformats.org/officeDocument/2006/docPropsVTypes">
  <TotalTime>9245</TotalTime>
  <Words>1596</Words>
  <Application>Microsoft Office PowerPoint</Application>
  <PresentationFormat>Widescreen</PresentationFormat>
  <Paragraphs>195</Paragraphs>
  <Slides>15</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15</vt:i4>
      </vt:variant>
    </vt:vector>
  </HeadingPairs>
  <TitlesOfParts>
    <vt:vector size="20" baseType="lpstr">
      <vt:lpstr>Aptos</vt:lpstr>
      <vt:lpstr>Aptos Display</vt:lpstr>
      <vt:lpstr>Arial</vt:lpstr>
      <vt:lpstr>Sans Serif Collection</vt:lpstr>
      <vt:lpstr>Office-tema</vt:lpstr>
      <vt:lpstr>Guide til identifikation og håndtering af kritiske leverandører Step-by-step metode til leverandørstyring under NIS2</vt:lpstr>
      <vt:lpstr>PowerPoint-præsentation</vt:lpstr>
      <vt:lpstr>Fase 1: Kortlægning – Indhent komplet oversigt over alle kommunes leverandører</vt:lpstr>
      <vt:lpstr>Fase 1: Kobling til kritiske processer og systemer for NIS2-omfattede tjenester</vt:lpstr>
      <vt:lpstr>Fase 2: Identificér alle de forskellige løsninger/ydelser hver leverandør leverer</vt:lpstr>
      <vt:lpstr>Fase 3: Kritikalitetsvurdering af løsninger med fokus på NIS2-omfattede tjenester</vt:lpstr>
      <vt:lpstr>Fase 3: Kritikalitetsvurdering af løsninger med fokus på NIS2-omfattede tjenester</vt:lpstr>
      <vt:lpstr>Fase 3: Kritikalitetsvurdering af løsninger med fokus på NIS2-omfattede tjenester</vt:lpstr>
      <vt:lpstr>Fase 3: Kritikalitetsvurdering af løsninger med fokus på NIS2-omfattede tjenester</vt:lpstr>
      <vt:lpstr>Fase 3: Kritikalitetsvurdering af løsninger med fokus på NIS2-omfattede tjenester</vt:lpstr>
      <vt:lpstr>Fase 5: Substituerbarsvurdering, da kritikalitet er afhængig af mulige alternativer</vt:lpstr>
      <vt:lpstr>Fase 5: Substituerbarhedssvurdering, da kritikalitet er afhængig af mulige alternativer</vt:lpstr>
      <vt:lpstr>Fase 6: Handlingsplan baseret på kritikalitet og substituerbarhed for NIS2-omfattede tjenester</vt:lpstr>
      <vt:lpstr>Fase 6: Handlingsplan baseret på kritikalitet og Substituerbarhed for NIS2-omfattede tjenester</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til identifikation af kritiske leverandører</dc:title>
  <dc:creator>Sidsel Borup</dc:creator>
  <cp:lastModifiedBy>Caroline Cecilie von Düring Lausen</cp:lastModifiedBy>
  <cp:revision>31</cp:revision>
  <dcterms:created xsi:type="dcterms:W3CDTF">2025-09-29T15:56:14Z</dcterms:created>
  <dcterms:modified xsi:type="dcterms:W3CDTF">2026-03-18T09:37:34Z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0x010100AC085CFC53BC46CEA2EADE194AD9D48200650F499CACEE7F46957461059CC529EC</vt:lpwstr>
  </property>
  <property fmtid="{D5CDD505-2E9C-101B-9397-08002B2CF9AE}" pid="3" name="CCMPostListPublishStatus">
    <vt:lpwstr>Afventer godkendelse</vt:lpwstr>
  </property>
  <property fmtid="{D5CDD505-2E9C-101B-9397-08002B2CF9AE}" pid="4" name="CCMOneDriveID">
    <vt:lpwstr/>
  </property>
  <property fmtid="{D5CDD505-2E9C-101B-9397-08002B2CF9AE}" pid="5" name="CCMMustBeOnPostList">
    <vt:bool>true</vt:bool>
  </property>
  <property fmtid="{D5CDD505-2E9C-101B-9397-08002B2CF9AE}" pid="6" name="CCMOneDriveOwnerID">
    <vt:lpwstr/>
  </property>
  <property fmtid="{D5CDD505-2E9C-101B-9397-08002B2CF9AE}" pid="7" name="CCMOneDriveItemID">
    <vt:lpwstr/>
  </property>
  <property fmtid="{D5CDD505-2E9C-101B-9397-08002B2CF9AE}" pid="8" name="TemplateUrl">
    <vt:lpwstr/>
  </property>
  <property fmtid="{D5CDD505-2E9C-101B-9397-08002B2CF9AE}" pid="9" name="CCMIsSharedOnOneDrive">
    <vt:bool>false</vt:bool>
  </property>
</Properties>
</file>